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60" r:id="rId2"/>
    <p:sldMasterId id="214748371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7"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B1420-3C65-4806-B6EE-4C72FF1963A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A609F00-EA95-4F0A-9EFD-54B86D509C9A}">
      <dgm:prSet/>
      <dgm:spPr/>
      <dgm:t>
        <a:bodyPr/>
        <a:lstStyle/>
        <a:p>
          <a:r>
            <a:rPr lang="en-US"/>
            <a:t>In this part of the project, we needed to configure VMWare environment to support bridging so that Ubuntu would connect through the host’s NIC to the LAN of the travel router. This would allow the both of them to receive IP condigurations from the travel router.</a:t>
          </a:r>
        </a:p>
      </dgm:t>
    </dgm:pt>
    <dgm:pt modelId="{E4607277-2ADA-457A-954D-CE836775F748}" type="parTrans" cxnId="{E4F3BDBB-B216-42E4-9C11-477EEE3358EA}">
      <dgm:prSet/>
      <dgm:spPr/>
      <dgm:t>
        <a:bodyPr/>
        <a:lstStyle/>
        <a:p>
          <a:endParaRPr lang="en-US"/>
        </a:p>
      </dgm:t>
    </dgm:pt>
    <dgm:pt modelId="{8386747C-DD41-429E-9614-2E7B725C9415}" type="sibTrans" cxnId="{E4F3BDBB-B216-42E4-9C11-477EEE3358EA}">
      <dgm:prSet/>
      <dgm:spPr/>
      <dgm:t>
        <a:bodyPr/>
        <a:lstStyle/>
        <a:p>
          <a:endParaRPr lang="en-US"/>
        </a:p>
      </dgm:t>
    </dgm:pt>
    <dgm:pt modelId="{52ED3408-6685-4E50-A920-A5E506F22E75}">
      <dgm:prSet/>
      <dgm:spPr/>
      <dgm:t>
        <a:bodyPr/>
        <a:lstStyle/>
        <a:p>
          <a:r>
            <a:rPr lang="en-US"/>
            <a:t>First step was to bridge the Ubuntu. Turn off WIFI and start the VMWare workstation player. Highlight Ubuntu and click edit VM settings.</a:t>
          </a:r>
        </a:p>
      </dgm:t>
    </dgm:pt>
    <dgm:pt modelId="{7E872892-67A1-4360-8786-1C30DA3331A2}" type="parTrans" cxnId="{99CA3D18-3B4D-4C6A-909F-4A7136551F2A}">
      <dgm:prSet/>
      <dgm:spPr/>
      <dgm:t>
        <a:bodyPr/>
        <a:lstStyle/>
        <a:p>
          <a:endParaRPr lang="en-US"/>
        </a:p>
      </dgm:t>
    </dgm:pt>
    <dgm:pt modelId="{398563BE-670D-48FC-900D-E1A346AB29C0}" type="sibTrans" cxnId="{99CA3D18-3B4D-4C6A-909F-4A7136551F2A}">
      <dgm:prSet/>
      <dgm:spPr/>
      <dgm:t>
        <a:bodyPr/>
        <a:lstStyle/>
        <a:p>
          <a:endParaRPr lang="en-US"/>
        </a:p>
      </dgm:t>
    </dgm:pt>
    <dgm:pt modelId="{D40E32E7-420C-45F0-A5FE-5633FBAC0783}">
      <dgm:prSet/>
      <dgm:spPr/>
      <dgm:t>
        <a:bodyPr/>
        <a:lstStyle/>
        <a:p>
          <a:r>
            <a:rPr lang="en-US"/>
            <a:t>On the next screen click on network adapter in hardware column, select the bridged button and click ok.</a:t>
          </a:r>
        </a:p>
      </dgm:t>
    </dgm:pt>
    <dgm:pt modelId="{F1A2EAF0-8F8A-4110-A74F-32B9C8DE39A2}" type="parTrans" cxnId="{F1E08547-40D1-4088-BF46-887E4F463DF3}">
      <dgm:prSet/>
      <dgm:spPr/>
      <dgm:t>
        <a:bodyPr/>
        <a:lstStyle/>
        <a:p>
          <a:endParaRPr lang="en-US"/>
        </a:p>
      </dgm:t>
    </dgm:pt>
    <dgm:pt modelId="{766595D6-8895-4679-BC5A-9641A7AF189E}" type="sibTrans" cxnId="{F1E08547-40D1-4088-BF46-887E4F463DF3}">
      <dgm:prSet/>
      <dgm:spPr/>
      <dgm:t>
        <a:bodyPr/>
        <a:lstStyle/>
        <a:p>
          <a:endParaRPr lang="en-US"/>
        </a:p>
      </dgm:t>
    </dgm:pt>
    <dgm:pt modelId="{ACCD79AE-3F79-4922-8FBF-EEAFDBAE2FA2}" type="pres">
      <dgm:prSet presAssocID="{D16B1420-3C65-4806-B6EE-4C72FF1963A9}" presName="root" presStyleCnt="0">
        <dgm:presLayoutVars>
          <dgm:dir/>
          <dgm:resizeHandles val="exact"/>
        </dgm:presLayoutVars>
      </dgm:prSet>
      <dgm:spPr/>
    </dgm:pt>
    <dgm:pt modelId="{0000E7CE-8785-483A-A08B-20756DBF3CCA}" type="pres">
      <dgm:prSet presAssocID="{CA609F00-EA95-4F0A-9EFD-54B86D509C9A}" presName="compNode" presStyleCnt="0"/>
      <dgm:spPr/>
    </dgm:pt>
    <dgm:pt modelId="{B856F9D4-BC0A-4736-905B-FA5D8EC44C17}" type="pres">
      <dgm:prSet presAssocID="{CA609F00-EA95-4F0A-9EFD-54B86D509C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3F043F3F-4FFD-4BFC-B09C-C32186393458}" type="pres">
      <dgm:prSet presAssocID="{CA609F00-EA95-4F0A-9EFD-54B86D509C9A}" presName="spaceRect" presStyleCnt="0"/>
      <dgm:spPr/>
    </dgm:pt>
    <dgm:pt modelId="{303B2F85-7A12-41D4-B0B5-BEF6D6C535BF}" type="pres">
      <dgm:prSet presAssocID="{CA609F00-EA95-4F0A-9EFD-54B86D509C9A}" presName="textRect" presStyleLbl="revTx" presStyleIdx="0" presStyleCnt="3">
        <dgm:presLayoutVars>
          <dgm:chMax val="1"/>
          <dgm:chPref val="1"/>
        </dgm:presLayoutVars>
      </dgm:prSet>
      <dgm:spPr/>
    </dgm:pt>
    <dgm:pt modelId="{E81E1A07-B5C1-46A0-993E-DE1ECBB50581}" type="pres">
      <dgm:prSet presAssocID="{8386747C-DD41-429E-9614-2E7B725C9415}" presName="sibTrans" presStyleCnt="0"/>
      <dgm:spPr/>
    </dgm:pt>
    <dgm:pt modelId="{395F173A-B54E-4A69-91F2-C09DCCFA302E}" type="pres">
      <dgm:prSet presAssocID="{52ED3408-6685-4E50-A920-A5E506F22E75}" presName="compNode" presStyleCnt="0"/>
      <dgm:spPr/>
    </dgm:pt>
    <dgm:pt modelId="{47B0F3B3-AACA-4F7A-860C-BC0763F9DD49}" type="pres">
      <dgm:prSet presAssocID="{52ED3408-6685-4E50-A920-A5E506F22E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07BFC564-0CFD-4C05-8299-F148621E3DCD}" type="pres">
      <dgm:prSet presAssocID="{52ED3408-6685-4E50-A920-A5E506F22E75}" presName="spaceRect" presStyleCnt="0"/>
      <dgm:spPr/>
    </dgm:pt>
    <dgm:pt modelId="{EBC440DD-51B1-47A2-886F-DDE6D59E54C3}" type="pres">
      <dgm:prSet presAssocID="{52ED3408-6685-4E50-A920-A5E506F22E75}" presName="textRect" presStyleLbl="revTx" presStyleIdx="1" presStyleCnt="3">
        <dgm:presLayoutVars>
          <dgm:chMax val="1"/>
          <dgm:chPref val="1"/>
        </dgm:presLayoutVars>
      </dgm:prSet>
      <dgm:spPr/>
    </dgm:pt>
    <dgm:pt modelId="{0F05EAF1-A4EC-4081-A3EF-86AF2D8CD43C}" type="pres">
      <dgm:prSet presAssocID="{398563BE-670D-48FC-900D-E1A346AB29C0}" presName="sibTrans" presStyleCnt="0"/>
      <dgm:spPr/>
    </dgm:pt>
    <dgm:pt modelId="{7A57E277-C5D3-4161-8C37-D40C26DDFE09}" type="pres">
      <dgm:prSet presAssocID="{D40E32E7-420C-45F0-A5FE-5633FBAC0783}" presName="compNode" presStyleCnt="0"/>
      <dgm:spPr/>
    </dgm:pt>
    <dgm:pt modelId="{CD6D8317-4960-4DBA-B121-E5DD78FA9876}" type="pres">
      <dgm:prSet presAssocID="{D40E32E7-420C-45F0-A5FE-5633FBAC07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4986177D-EF42-4441-B1E6-B22BA7207C54}" type="pres">
      <dgm:prSet presAssocID="{D40E32E7-420C-45F0-A5FE-5633FBAC0783}" presName="spaceRect" presStyleCnt="0"/>
      <dgm:spPr/>
    </dgm:pt>
    <dgm:pt modelId="{1C3C84C1-186C-4DF8-BA0B-A25A34227671}" type="pres">
      <dgm:prSet presAssocID="{D40E32E7-420C-45F0-A5FE-5633FBAC0783}" presName="textRect" presStyleLbl="revTx" presStyleIdx="2" presStyleCnt="3">
        <dgm:presLayoutVars>
          <dgm:chMax val="1"/>
          <dgm:chPref val="1"/>
        </dgm:presLayoutVars>
      </dgm:prSet>
      <dgm:spPr/>
    </dgm:pt>
  </dgm:ptLst>
  <dgm:cxnLst>
    <dgm:cxn modelId="{99CA3D18-3B4D-4C6A-909F-4A7136551F2A}" srcId="{D16B1420-3C65-4806-B6EE-4C72FF1963A9}" destId="{52ED3408-6685-4E50-A920-A5E506F22E75}" srcOrd="1" destOrd="0" parTransId="{7E872892-67A1-4360-8786-1C30DA3331A2}" sibTransId="{398563BE-670D-48FC-900D-E1A346AB29C0}"/>
    <dgm:cxn modelId="{668CB834-8DD0-49FD-AE0D-4B43B2527F42}" type="presOf" srcId="{D40E32E7-420C-45F0-A5FE-5633FBAC0783}" destId="{1C3C84C1-186C-4DF8-BA0B-A25A34227671}" srcOrd="0" destOrd="0" presId="urn:microsoft.com/office/officeart/2018/2/layout/IconLabelList"/>
    <dgm:cxn modelId="{2ECF2943-3731-40AE-8A8C-0006DA8F1DC4}" type="presOf" srcId="{52ED3408-6685-4E50-A920-A5E506F22E75}" destId="{EBC440DD-51B1-47A2-886F-DDE6D59E54C3}" srcOrd="0" destOrd="0" presId="urn:microsoft.com/office/officeart/2018/2/layout/IconLabelList"/>
    <dgm:cxn modelId="{F1E08547-40D1-4088-BF46-887E4F463DF3}" srcId="{D16B1420-3C65-4806-B6EE-4C72FF1963A9}" destId="{D40E32E7-420C-45F0-A5FE-5633FBAC0783}" srcOrd="2" destOrd="0" parTransId="{F1A2EAF0-8F8A-4110-A74F-32B9C8DE39A2}" sibTransId="{766595D6-8895-4679-BC5A-9641A7AF189E}"/>
    <dgm:cxn modelId="{E4F3BDBB-B216-42E4-9C11-477EEE3358EA}" srcId="{D16B1420-3C65-4806-B6EE-4C72FF1963A9}" destId="{CA609F00-EA95-4F0A-9EFD-54B86D509C9A}" srcOrd="0" destOrd="0" parTransId="{E4607277-2ADA-457A-954D-CE836775F748}" sibTransId="{8386747C-DD41-429E-9614-2E7B725C9415}"/>
    <dgm:cxn modelId="{481A00ED-E0B1-4AA9-BF98-60A93931DCCA}" type="presOf" srcId="{D16B1420-3C65-4806-B6EE-4C72FF1963A9}" destId="{ACCD79AE-3F79-4922-8FBF-EEAFDBAE2FA2}" srcOrd="0" destOrd="0" presId="urn:microsoft.com/office/officeart/2018/2/layout/IconLabelList"/>
    <dgm:cxn modelId="{7F0435F5-D0AF-4F98-ACA2-2262516A621C}" type="presOf" srcId="{CA609F00-EA95-4F0A-9EFD-54B86D509C9A}" destId="{303B2F85-7A12-41D4-B0B5-BEF6D6C535BF}" srcOrd="0" destOrd="0" presId="urn:microsoft.com/office/officeart/2018/2/layout/IconLabelList"/>
    <dgm:cxn modelId="{C6862312-5A55-4A16-85A9-C53CDEAD11DD}" type="presParOf" srcId="{ACCD79AE-3F79-4922-8FBF-EEAFDBAE2FA2}" destId="{0000E7CE-8785-483A-A08B-20756DBF3CCA}" srcOrd="0" destOrd="0" presId="urn:microsoft.com/office/officeart/2018/2/layout/IconLabelList"/>
    <dgm:cxn modelId="{8D66BEEC-0125-4E44-AD43-1D7D89D53872}" type="presParOf" srcId="{0000E7CE-8785-483A-A08B-20756DBF3CCA}" destId="{B856F9D4-BC0A-4736-905B-FA5D8EC44C17}" srcOrd="0" destOrd="0" presId="urn:microsoft.com/office/officeart/2018/2/layout/IconLabelList"/>
    <dgm:cxn modelId="{2A181504-BA6D-467D-9F23-3BBCF58BFB9D}" type="presParOf" srcId="{0000E7CE-8785-483A-A08B-20756DBF3CCA}" destId="{3F043F3F-4FFD-4BFC-B09C-C32186393458}" srcOrd="1" destOrd="0" presId="urn:microsoft.com/office/officeart/2018/2/layout/IconLabelList"/>
    <dgm:cxn modelId="{DC9B517B-0C41-4E70-A111-89911383E97C}" type="presParOf" srcId="{0000E7CE-8785-483A-A08B-20756DBF3CCA}" destId="{303B2F85-7A12-41D4-B0B5-BEF6D6C535BF}" srcOrd="2" destOrd="0" presId="urn:microsoft.com/office/officeart/2018/2/layout/IconLabelList"/>
    <dgm:cxn modelId="{2CC02AD1-E45B-48C7-B29D-8CFDD90F2D77}" type="presParOf" srcId="{ACCD79AE-3F79-4922-8FBF-EEAFDBAE2FA2}" destId="{E81E1A07-B5C1-46A0-993E-DE1ECBB50581}" srcOrd="1" destOrd="0" presId="urn:microsoft.com/office/officeart/2018/2/layout/IconLabelList"/>
    <dgm:cxn modelId="{3D341850-0DBB-405C-80D4-FAD0519D0E4A}" type="presParOf" srcId="{ACCD79AE-3F79-4922-8FBF-EEAFDBAE2FA2}" destId="{395F173A-B54E-4A69-91F2-C09DCCFA302E}" srcOrd="2" destOrd="0" presId="urn:microsoft.com/office/officeart/2018/2/layout/IconLabelList"/>
    <dgm:cxn modelId="{3B14C5C3-C64C-48DE-AD9C-C4A1ACC1E3D0}" type="presParOf" srcId="{395F173A-B54E-4A69-91F2-C09DCCFA302E}" destId="{47B0F3B3-AACA-4F7A-860C-BC0763F9DD49}" srcOrd="0" destOrd="0" presId="urn:microsoft.com/office/officeart/2018/2/layout/IconLabelList"/>
    <dgm:cxn modelId="{E2740ABD-E6CC-4CDE-9EBE-46AAEF105161}" type="presParOf" srcId="{395F173A-B54E-4A69-91F2-C09DCCFA302E}" destId="{07BFC564-0CFD-4C05-8299-F148621E3DCD}" srcOrd="1" destOrd="0" presId="urn:microsoft.com/office/officeart/2018/2/layout/IconLabelList"/>
    <dgm:cxn modelId="{9147D978-F663-4B02-9185-3E3CE95FC2D0}" type="presParOf" srcId="{395F173A-B54E-4A69-91F2-C09DCCFA302E}" destId="{EBC440DD-51B1-47A2-886F-DDE6D59E54C3}" srcOrd="2" destOrd="0" presId="urn:microsoft.com/office/officeart/2018/2/layout/IconLabelList"/>
    <dgm:cxn modelId="{36DD84AE-7B0C-472F-BA78-548C457713D8}" type="presParOf" srcId="{ACCD79AE-3F79-4922-8FBF-EEAFDBAE2FA2}" destId="{0F05EAF1-A4EC-4081-A3EF-86AF2D8CD43C}" srcOrd="3" destOrd="0" presId="urn:microsoft.com/office/officeart/2018/2/layout/IconLabelList"/>
    <dgm:cxn modelId="{FF44D031-84FD-40F4-91DA-EF2A6F622EE9}" type="presParOf" srcId="{ACCD79AE-3F79-4922-8FBF-EEAFDBAE2FA2}" destId="{7A57E277-C5D3-4161-8C37-D40C26DDFE09}" srcOrd="4" destOrd="0" presId="urn:microsoft.com/office/officeart/2018/2/layout/IconLabelList"/>
    <dgm:cxn modelId="{9C9FB6F3-9A00-4B3B-9C9B-BFAC1A97B08E}" type="presParOf" srcId="{7A57E277-C5D3-4161-8C37-D40C26DDFE09}" destId="{CD6D8317-4960-4DBA-B121-E5DD78FA9876}" srcOrd="0" destOrd="0" presId="urn:microsoft.com/office/officeart/2018/2/layout/IconLabelList"/>
    <dgm:cxn modelId="{AE7228F6-F544-427A-81F2-6FEEB59AA58B}" type="presParOf" srcId="{7A57E277-C5D3-4161-8C37-D40C26DDFE09}" destId="{4986177D-EF42-4441-B1E6-B22BA7207C54}" srcOrd="1" destOrd="0" presId="urn:microsoft.com/office/officeart/2018/2/layout/IconLabelList"/>
    <dgm:cxn modelId="{D79CB611-35E6-4EE3-BA2B-3E22387BBACE}" type="presParOf" srcId="{7A57E277-C5D3-4161-8C37-D40C26DDFE09}" destId="{1C3C84C1-186C-4DF8-BA0B-A25A3422767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306DF-C654-40FA-8F97-50D5649EEC4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5B0734-B027-4565-9295-C623A1372107}">
      <dgm:prSet/>
      <dgm:spPr/>
      <dgm:t>
        <a:bodyPr/>
        <a:lstStyle/>
        <a:p>
          <a:r>
            <a:rPr lang="en-US"/>
            <a:t>The vNIC of Ubuntu VM and the ethernet adapter of the host computer are bridged, Ubuntu gets IP addresses directly from the travel router. </a:t>
          </a:r>
        </a:p>
      </dgm:t>
    </dgm:pt>
    <dgm:pt modelId="{74F96E3F-9842-4C9F-B49F-00314E485A11}" type="parTrans" cxnId="{F2F7AC0D-126B-444E-B1FA-FBB6EE83E804}">
      <dgm:prSet/>
      <dgm:spPr/>
      <dgm:t>
        <a:bodyPr/>
        <a:lstStyle/>
        <a:p>
          <a:endParaRPr lang="en-US"/>
        </a:p>
      </dgm:t>
    </dgm:pt>
    <dgm:pt modelId="{5DD2BE06-060D-4806-945C-284C7F199044}" type="sibTrans" cxnId="{F2F7AC0D-126B-444E-B1FA-FBB6EE83E804}">
      <dgm:prSet/>
      <dgm:spPr/>
      <dgm:t>
        <a:bodyPr/>
        <a:lstStyle/>
        <a:p>
          <a:endParaRPr lang="en-US"/>
        </a:p>
      </dgm:t>
    </dgm:pt>
    <dgm:pt modelId="{6B018208-636F-4518-94D2-720D6A169819}">
      <dgm:prSet/>
      <dgm:spPr/>
      <dgm:t>
        <a:bodyPr/>
        <a:lstStyle/>
        <a:p>
          <a:r>
            <a:rPr lang="en-US"/>
            <a:t>By using ping we tested to verify the network connectivity between all of them.</a:t>
          </a:r>
        </a:p>
      </dgm:t>
    </dgm:pt>
    <dgm:pt modelId="{22786CCD-4102-4530-BFF5-9499DF0FDA0E}" type="parTrans" cxnId="{D599CE6E-CA72-43AA-8F71-B1C9C56C348E}">
      <dgm:prSet/>
      <dgm:spPr/>
      <dgm:t>
        <a:bodyPr/>
        <a:lstStyle/>
        <a:p>
          <a:endParaRPr lang="en-US"/>
        </a:p>
      </dgm:t>
    </dgm:pt>
    <dgm:pt modelId="{22D27680-2133-4DE3-A563-109DB4FEBE65}" type="sibTrans" cxnId="{D599CE6E-CA72-43AA-8F71-B1C9C56C348E}">
      <dgm:prSet/>
      <dgm:spPr/>
      <dgm:t>
        <a:bodyPr/>
        <a:lstStyle/>
        <a:p>
          <a:endParaRPr lang="en-US"/>
        </a:p>
      </dgm:t>
    </dgm:pt>
    <dgm:pt modelId="{515D20FF-D19D-4D79-BF0D-14266E397B0B}" type="pres">
      <dgm:prSet presAssocID="{F25306DF-C654-40FA-8F97-50D5649EEC42}" presName="root" presStyleCnt="0">
        <dgm:presLayoutVars>
          <dgm:dir/>
          <dgm:resizeHandles val="exact"/>
        </dgm:presLayoutVars>
      </dgm:prSet>
      <dgm:spPr/>
    </dgm:pt>
    <dgm:pt modelId="{E5D03660-2143-4F70-98EA-6FA9D0337536}" type="pres">
      <dgm:prSet presAssocID="{145B0734-B027-4565-9295-C623A1372107}" presName="compNode" presStyleCnt="0"/>
      <dgm:spPr/>
    </dgm:pt>
    <dgm:pt modelId="{8763BE05-D6F6-44BF-8CA3-898F0799C9BB}" type="pres">
      <dgm:prSet presAssocID="{145B0734-B027-4565-9295-C623A13721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EE1AC68-8B33-4D3F-802E-5D0CBC9E9078}" type="pres">
      <dgm:prSet presAssocID="{145B0734-B027-4565-9295-C623A1372107}" presName="spaceRect" presStyleCnt="0"/>
      <dgm:spPr/>
    </dgm:pt>
    <dgm:pt modelId="{E7B83AF5-1B4B-436A-8A55-89DAFBCC6A4B}" type="pres">
      <dgm:prSet presAssocID="{145B0734-B027-4565-9295-C623A1372107}" presName="textRect" presStyleLbl="revTx" presStyleIdx="0" presStyleCnt="2">
        <dgm:presLayoutVars>
          <dgm:chMax val="1"/>
          <dgm:chPref val="1"/>
        </dgm:presLayoutVars>
      </dgm:prSet>
      <dgm:spPr/>
    </dgm:pt>
    <dgm:pt modelId="{246223ED-3B72-4061-AD84-092B2EE43B06}" type="pres">
      <dgm:prSet presAssocID="{5DD2BE06-060D-4806-945C-284C7F199044}" presName="sibTrans" presStyleCnt="0"/>
      <dgm:spPr/>
    </dgm:pt>
    <dgm:pt modelId="{1BD11F51-93B1-4944-9314-15DDE5BF46BF}" type="pres">
      <dgm:prSet presAssocID="{6B018208-636F-4518-94D2-720D6A169819}" presName="compNode" presStyleCnt="0"/>
      <dgm:spPr/>
    </dgm:pt>
    <dgm:pt modelId="{F2E51E41-E68F-4EB6-B909-9372A1EAEE67}" type="pres">
      <dgm:prSet presAssocID="{6B018208-636F-4518-94D2-720D6A1698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BA95D210-19FB-4704-A5C6-9D13DF93671C}" type="pres">
      <dgm:prSet presAssocID="{6B018208-636F-4518-94D2-720D6A169819}" presName="spaceRect" presStyleCnt="0"/>
      <dgm:spPr/>
    </dgm:pt>
    <dgm:pt modelId="{44DFDFA0-C913-43D4-BBBE-283B00CE0596}" type="pres">
      <dgm:prSet presAssocID="{6B018208-636F-4518-94D2-720D6A169819}" presName="textRect" presStyleLbl="revTx" presStyleIdx="1" presStyleCnt="2">
        <dgm:presLayoutVars>
          <dgm:chMax val="1"/>
          <dgm:chPref val="1"/>
        </dgm:presLayoutVars>
      </dgm:prSet>
      <dgm:spPr/>
    </dgm:pt>
  </dgm:ptLst>
  <dgm:cxnLst>
    <dgm:cxn modelId="{F2F7AC0D-126B-444E-B1FA-FBB6EE83E804}" srcId="{F25306DF-C654-40FA-8F97-50D5649EEC42}" destId="{145B0734-B027-4565-9295-C623A1372107}" srcOrd="0" destOrd="0" parTransId="{74F96E3F-9842-4C9F-B49F-00314E485A11}" sibTransId="{5DD2BE06-060D-4806-945C-284C7F199044}"/>
    <dgm:cxn modelId="{903BD63E-297B-46B1-9E70-0B8CCD9C6275}" type="presOf" srcId="{F25306DF-C654-40FA-8F97-50D5649EEC42}" destId="{515D20FF-D19D-4D79-BF0D-14266E397B0B}" srcOrd="0" destOrd="0" presId="urn:microsoft.com/office/officeart/2018/2/layout/IconLabelList"/>
    <dgm:cxn modelId="{784D4B6C-2372-42D9-970B-C6D9D32FCEB8}" type="presOf" srcId="{145B0734-B027-4565-9295-C623A1372107}" destId="{E7B83AF5-1B4B-436A-8A55-89DAFBCC6A4B}" srcOrd="0" destOrd="0" presId="urn:microsoft.com/office/officeart/2018/2/layout/IconLabelList"/>
    <dgm:cxn modelId="{D599CE6E-CA72-43AA-8F71-B1C9C56C348E}" srcId="{F25306DF-C654-40FA-8F97-50D5649EEC42}" destId="{6B018208-636F-4518-94D2-720D6A169819}" srcOrd="1" destOrd="0" parTransId="{22786CCD-4102-4530-BFF5-9499DF0FDA0E}" sibTransId="{22D27680-2133-4DE3-A563-109DB4FEBE65}"/>
    <dgm:cxn modelId="{5E1D1FA5-8DF4-4F69-95BE-E80FABF1B312}" type="presOf" srcId="{6B018208-636F-4518-94D2-720D6A169819}" destId="{44DFDFA0-C913-43D4-BBBE-283B00CE0596}" srcOrd="0" destOrd="0" presId="urn:microsoft.com/office/officeart/2018/2/layout/IconLabelList"/>
    <dgm:cxn modelId="{D72EA112-4930-4ED3-874F-BCAE7AB39196}" type="presParOf" srcId="{515D20FF-D19D-4D79-BF0D-14266E397B0B}" destId="{E5D03660-2143-4F70-98EA-6FA9D0337536}" srcOrd="0" destOrd="0" presId="urn:microsoft.com/office/officeart/2018/2/layout/IconLabelList"/>
    <dgm:cxn modelId="{8C275450-BB0C-4004-80DB-D6D2D6236087}" type="presParOf" srcId="{E5D03660-2143-4F70-98EA-6FA9D0337536}" destId="{8763BE05-D6F6-44BF-8CA3-898F0799C9BB}" srcOrd="0" destOrd="0" presId="urn:microsoft.com/office/officeart/2018/2/layout/IconLabelList"/>
    <dgm:cxn modelId="{8CD64100-30BF-4E4F-89F3-D5E35DF03B6B}" type="presParOf" srcId="{E5D03660-2143-4F70-98EA-6FA9D0337536}" destId="{BEE1AC68-8B33-4D3F-802E-5D0CBC9E9078}" srcOrd="1" destOrd="0" presId="urn:microsoft.com/office/officeart/2018/2/layout/IconLabelList"/>
    <dgm:cxn modelId="{86FD00D0-AAB9-4314-92A8-3D31556E6644}" type="presParOf" srcId="{E5D03660-2143-4F70-98EA-6FA9D0337536}" destId="{E7B83AF5-1B4B-436A-8A55-89DAFBCC6A4B}" srcOrd="2" destOrd="0" presId="urn:microsoft.com/office/officeart/2018/2/layout/IconLabelList"/>
    <dgm:cxn modelId="{632BAEBD-F57B-47CD-8958-3238C3B96ABC}" type="presParOf" srcId="{515D20FF-D19D-4D79-BF0D-14266E397B0B}" destId="{246223ED-3B72-4061-AD84-092B2EE43B06}" srcOrd="1" destOrd="0" presId="urn:microsoft.com/office/officeart/2018/2/layout/IconLabelList"/>
    <dgm:cxn modelId="{38DAC454-3A65-4851-807F-02D0B02F780B}" type="presParOf" srcId="{515D20FF-D19D-4D79-BF0D-14266E397B0B}" destId="{1BD11F51-93B1-4944-9314-15DDE5BF46BF}" srcOrd="2" destOrd="0" presId="urn:microsoft.com/office/officeart/2018/2/layout/IconLabelList"/>
    <dgm:cxn modelId="{C323A505-A703-4244-A20E-50D0FD72466D}" type="presParOf" srcId="{1BD11F51-93B1-4944-9314-15DDE5BF46BF}" destId="{F2E51E41-E68F-4EB6-B909-9372A1EAEE67}" srcOrd="0" destOrd="0" presId="urn:microsoft.com/office/officeart/2018/2/layout/IconLabelList"/>
    <dgm:cxn modelId="{08214121-8D06-499B-ABEE-F3E36377222D}" type="presParOf" srcId="{1BD11F51-93B1-4944-9314-15DDE5BF46BF}" destId="{BA95D210-19FB-4704-A5C6-9D13DF93671C}" srcOrd="1" destOrd="0" presId="urn:microsoft.com/office/officeart/2018/2/layout/IconLabelList"/>
    <dgm:cxn modelId="{D6304A1C-7652-477E-8F3F-ADBE5030FF77}" type="presParOf" srcId="{1BD11F51-93B1-4944-9314-15DDE5BF46BF}" destId="{44DFDFA0-C913-43D4-BBBE-283B00CE05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AFA0F9-35EE-44D8-8CDC-AF0853CF6277}"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0BB073-56F8-46A5-824A-3E937194684C}">
      <dgm:prSet/>
      <dgm:spPr/>
      <dgm:t>
        <a:bodyPr/>
        <a:lstStyle/>
        <a:p>
          <a:pPr>
            <a:defRPr cap="all"/>
          </a:pPr>
          <a:r>
            <a:rPr lang="en-US"/>
            <a:t>First make sure that airplane mode is on to temporarily turn off WIFI.</a:t>
          </a:r>
        </a:p>
      </dgm:t>
    </dgm:pt>
    <dgm:pt modelId="{A6DC1210-3044-42B4-8BB1-DC1B355E6846}" type="parTrans" cxnId="{1E3DD086-FE3C-46D2-B372-97CC5AEA62DB}">
      <dgm:prSet/>
      <dgm:spPr/>
      <dgm:t>
        <a:bodyPr/>
        <a:lstStyle/>
        <a:p>
          <a:endParaRPr lang="en-US"/>
        </a:p>
      </dgm:t>
    </dgm:pt>
    <dgm:pt modelId="{C3B8FB8A-98DF-48AC-8CA9-DCDCB4AF1606}" type="sibTrans" cxnId="{1E3DD086-FE3C-46D2-B372-97CC5AEA62DB}">
      <dgm:prSet/>
      <dgm:spPr/>
      <dgm:t>
        <a:bodyPr/>
        <a:lstStyle/>
        <a:p>
          <a:endParaRPr lang="en-US"/>
        </a:p>
      </dgm:t>
    </dgm:pt>
    <dgm:pt modelId="{DF7E64B4-39F0-43E9-8CA7-B8472157B632}">
      <dgm:prSet/>
      <dgm:spPr/>
      <dgm:t>
        <a:bodyPr/>
        <a:lstStyle/>
        <a:p>
          <a:pPr>
            <a:defRPr cap="all"/>
          </a:pPr>
          <a:r>
            <a:rPr lang="en-US"/>
            <a:t>Launch VMWare Workstation Player and Ubuntu VM</a:t>
          </a:r>
        </a:p>
      </dgm:t>
    </dgm:pt>
    <dgm:pt modelId="{A6516C6E-3C18-44BC-8E48-B60F3F1BFC13}" type="parTrans" cxnId="{1A1DCFB5-4015-43F2-AB42-48C0A8484397}">
      <dgm:prSet/>
      <dgm:spPr/>
      <dgm:t>
        <a:bodyPr/>
        <a:lstStyle/>
        <a:p>
          <a:endParaRPr lang="en-US"/>
        </a:p>
      </dgm:t>
    </dgm:pt>
    <dgm:pt modelId="{50E0F10C-B560-4A5B-962A-13C42426628B}" type="sibTrans" cxnId="{1A1DCFB5-4015-43F2-AB42-48C0A8484397}">
      <dgm:prSet/>
      <dgm:spPr/>
      <dgm:t>
        <a:bodyPr/>
        <a:lstStyle/>
        <a:p>
          <a:endParaRPr lang="en-US"/>
        </a:p>
      </dgm:t>
    </dgm:pt>
    <dgm:pt modelId="{59757929-6B65-4F99-B6CA-E84D355DAFB8}">
      <dgm:prSet/>
      <dgm:spPr/>
      <dgm:t>
        <a:bodyPr/>
        <a:lstStyle/>
        <a:p>
          <a:pPr>
            <a:defRPr cap="all"/>
          </a:pPr>
          <a:r>
            <a:rPr lang="en-US"/>
            <a:t>Open a Windows command prompt window to view the IP addresses of the host computer.</a:t>
          </a:r>
        </a:p>
      </dgm:t>
    </dgm:pt>
    <dgm:pt modelId="{E0CBBFBA-F80D-494C-A092-C2B101D58B4C}" type="parTrans" cxnId="{1EAB23C2-4B8A-45DD-B2E5-738BA19C9C4C}">
      <dgm:prSet/>
      <dgm:spPr/>
      <dgm:t>
        <a:bodyPr/>
        <a:lstStyle/>
        <a:p>
          <a:endParaRPr lang="en-US"/>
        </a:p>
      </dgm:t>
    </dgm:pt>
    <dgm:pt modelId="{20EAB121-2DBA-4206-A8DA-7B06B3347E1E}" type="sibTrans" cxnId="{1EAB23C2-4B8A-45DD-B2E5-738BA19C9C4C}">
      <dgm:prSet/>
      <dgm:spPr/>
      <dgm:t>
        <a:bodyPr/>
        <a:lstStyle/>
        <a:p>
          <a:endParaRPr lang="en-US"/>
        </a:p>
      </dgm:t>
    </dgm:pt>
    <dgm:pt modelId="{D48AFC54-509B-4A94-9B6A-F02D0255C8EF}">
      <dgm:prSet/>
      <dgm:spPr/>
      <dgm:t>
        <a:bodyPr/>
        <a:lstStyle/>
        <a:p>
          <a:pPr>
            <a:defRPr cap="all"/>
          </a:pPr>
          <a:r>
            <a:rPr lang="en-US"/>
            <a:t>In the command prompt window enter: ping 192.168.105.115 and if no packages were lost it was successful. Next enter ping 2003:dad:be:1:1fc:7b77:2f5d:4986</a:t>
          </a:r>
        </a:p>
      </dgm:t>
    </dgm:pt>
    <dgm:pt modelId="{9BCB42D3-1D42-4805-B816-BCCE32DBAC06}" type="parTrans" cxnId="{04C78A4D-A34A-42A1-9F1B-FC6B34DBD57F}">
      <dgm:prSet/>
      <dgm:spPr/>
      <dgm:t>
        <a:bodyPr/>
        <a:lstStyle/>
        <a:p>
          <a:endParaRPr lang="en-US"/>
        </a:p>
      </dgm:t>
    </dgm:pt>
    <dgm:pt modelId="{AE0D4208-899B-4466-A680-EDD5C1A68003}" type="sibTrans" cxnId="{04C78A4D-A34A-42A1-9F1B-FC6B34DBD57F}">
      <dgm:prSet/>
      <dgm:spPr/>
      <dgm:t>
        <a:bodyPr/>
        <a:lstStyle/>
        <a:p>
          <a:endParaRPr lang="en-US"/>
        </a:p>
      </dgm:t>
    </dgm:pt>
    <dgm:pt modelId="{2B8AC040-72E0-404D-B719-3C5DF6EA6DF0}">
      <dgm:prSet/>
      <dgm:spPr/>
      <dgm:t>
        <a:bodyPr/>
        <a:lstStyle/>
        <a:p>
          <a:pPr>
            <a:defRPr cap="all"/>
          </a:pPr>
          <a:r>
            <a:rPr lang="en-US"/>
            <a:t>This tested the connectivity to the Ubuntu VM and test was successfully completed.</a:t>
          </a:r>
        </a:p>
      </dgm:t>
    </dgm:pt>
    <dgm:pt modelId="{75800D12-2407-492F-A42C-2C24751AFAE0}" type="parTrans" cxnId="{5F2B69F2-2778-475E-B5C2-6A7894AE5AA5}">
      <dgm:prSet/>
      <dgm:spPr/>
      <dgm:t>
        <a:bodyPr/>
        <a:lstStyle/>
        <a:p>
          <a:endParaRPr lang="en-US"/>
        </a:p>
      </dgm:t>
    </dgm:pt>
    <dgm:pt modelId="{F8EF5350-D8E2-4469-8CB3-547F9F19EDB2}" type="sibTrans" cxnId="{5F2B69F2-2778-475E-B5C2-6A7894AE5AA5}">
      <dgm:prSet/>
      <dgm:spPr/>
      <dgm:t>
        <a:bodyPr/>
        <a:lstStyle/>
        <a:p>
          <a:endParaRPr lang="en-US"/>
        </a:p>
      </dgm:t>
    </dgm:pt>
    <dgm:pt modelId="{58C23DF6-05AF-49C7-9793-39C358EFE3A7}" type="pres">
      <dgm:prSet presAssocID="{F2AFA0F9-35EE-44D8-8CDC-AF0853CF6277}" presName="root" presStyleCnt="0">
        <dgm:presLayoutVars>
          <dgm:dir/>
          <dgm:resizeHandles val="exact"/>
        </dgm:presLayoutVars>
      </dgm:prSet>
      <dgm:spPr/>
    </dgm:pt>
    <dgm:pt modelId="{0E28FB9E-435F-413A-92CE-FC2F7C020268}" type="pres">
      <dgm:prSet presAssocID="{470BB073-56F8-46A5-824A-3E937194684C}" presName="compNode" presStyleCnt="0"/>
      <dgm:spPr/>
    </dgm:pt>
    <dgm:pt modelId="{A334C64F-E4B2-44CD-A777-369371CC0852}" type="pres">
      <dgm:prSet presAssocID="{470BB073-56F8-46A5-824A-3E937194684C}" presName="iconBgRect" presStyleLbl="bgShp" presStyleIdx="0" presStyleCnt="5"/>
      <dgm:spPr/>
    </dgm:pt>
    <dgm:pt modelId="{35E76B97-8294-4033-BB2F-1A2BAFE15134}" type="pres">
      <dgm:prSet presAssocID="{470BB073-56F8-46A5-824A-3E937194684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D633DC6B-3533-475A-99A9-A41EDEDEC488}" type="pres">
      <dgm:prSet presAssocID="{470BB073-56F8-46A5-824A-3E937194684C}" presName="spaceRect" presStyleCnt="0"/>
      <dgm:spPr/>
    </dgm:pt>
    <dgm:pt modelId="{1CEF4D58-3057-4FC1-8E92-CFF5DF39FF28}" type="pres">
      <dgm:prSet presAssocID="{470BB073-56F8-46A5-824A-3E937194684C}" presName="textRect" presStyleLbl="revTx" presStyleIdx="0" presStyleCnt="5">
        <dgm:presLayoutVars>
          <dgm:chMax val="1"/>
          <dgm:chPref val="1"/>
        </dgm:presLayoutVars>
      </dgm:prSet>
      <dgm:spPr/>
    </dgm:pt>
    <dgm:pt modelId="{3CBDC947-E8BE-4034-9A56-6AAAD565CA4F}" type="pres">
      <dgm:prSet presAssocID="{C3B8FB8A-98DF-48AC-8CA9-DCDCB4AF1606}" presName="sibTrans" presStyleCnt="0"/>
      <dgm:spPr/>
    </dgm:pt>
    <dgm:pt modelId="{B47B6A2D-ECEF-4C2F-BEA6-EC084FABF42C}" type="pres">
      <dgm:prSet presAssocID="{DF7E64B4-39F0-43E9-8CA7-B8472157B632}" presName="compNode" presStyleCnt="0"/>
      <dgm:spPr/>
    </dgm:pt>
    <dgm:pt modelId="{AE425F9C-9F4B-49E5-9C62-BF8C54B7E3B1}" type="pres">
      <dgm:prSet presAssocID="{DF7E64B4-39F0-43E9-8CA7-B8472157B632}" presName="iconBgRect" presStyleLbl="bgShp" presStyleIdx="1" presStyleCnt="5"/>
      <dgm:spPr/>
    </dgm:pt>
    <dgm:pt modelId="{A4B2ACDB-AAB8-45B4-9D4B-02E7840A68E6}" type="pres">
      <dgm:prSet presAssocID="{DF7E64B4-39F0-43E9-8CA7-B8472157B6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7A9F29B5-874A-40F3-B146-A6749F2D3E28}" type="pres">
      <dgm:prSet presAssocID="{DF7E64B4-39F0-43E9-8CA7-B8472157B632}" presName="spaceRect" presStyleCnt="0"/>
      <dgm:spPr/>
    </dgm:pt>
    <dgm:pt modelId="{E090B52B-277E-4F95-8932-6D7CD012AF28}" type="pres">
      <dgm:prSet presAssocID="{DF7E64B4-39F0-43E9-8CA7-B8472157B632}" presName="textRect" presStyleLbl="revTx" presStyleIdx="1" presStyleCnt="5">
        <dgm:presLayoutVars>
          <dgm:chMax val="1"/>
          <dgm:chPref val="1"/>
        </dgm:presLayoutVars>
      </dgm:prSet>
      <dgm:spPr/>
    </dgm:pt>
    <dgm:pt modelId="{20EE59EB-8CB2-463B-8F28-9D2B1F594797}" type="pres">
      <dgm:prSet presAssocID="{50E0F10C-B560-4A5B-962A-13C42426628B}" presName="sibTrans" presStyleCnt="0"/>
      <dgm:spPr/>
    </dgm:pt>
    <dgm:pt modelId="{F012C767-EB21-49CC-BB76-8983A949CD2C}" type="pres">
      <dgm:prSet presAssocID="{59757929-6B65-4F99-B6CA-E84D355DAFB8}" presName="compNode" presStyleCnt="0"/>
      <dgm:spPr/>
    </dgm:pt>
    <dgm:pt modelId="{708BE7BA-D58B-4669-A924-6DE12011F3BC}" type="pres">
      <dgm:prSet presAssocID="{59757929-6B65-4F99-B6CA-E84D355DAFB8}" presName="iconBgRect" presStyleLbl="bgShp" presStyleIdx="2" presStyleCnt="5"/>
      <dgm:spPr/>
    </dgm:pt>
    <dgm:pt modelId="{28406170-6EA2-4285-A175-B3F17B802FAF}" type="pres">
      <dgm:prSet presAssocID="{59757929-6B65-4F99-B6CA-E84D355DAFB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owser Window"/>
        </a:ext>
      </dgm:extLst>
    </dgm:pt>
    <dgm:pt modelId="{8CEE6C11-DACF-4EC3-B1BA-C05CD998596D}" type="pres">
      <dgm:prSet presAssocID="{59757929-6B65-4F99-B6CA-E84D355DAFB8}" presName="spaceRect" presStyleCnt="0"/>
      <dgm:spPr/>
    </dgm:pt>
    <dgm:pt modelId="{9BABB454-A764-438E-AF5E-2817DD846C34}" type="pres">
      <dgm:prSet presAssocID="{59757929-6B65-4F99-B6CA-E84D355DAFB8}" presName="textRect" presStyleLbl="revTx" presStyleIdx="2" presStyleCnt="5">
        <dgm:presLayoutVars>
          <dgm:chMax val="1"/>
          <dgm:chPref val="1"/>
        </dgm:presLayoutVars>
      </dgm:prSet>
      <dgm:spPr/>
    </dgm:pt>
    <dgm:pt modelId="{DBAAE965-6235-4124-B0E1-9648E2337687}" type="pres">
      <dgm:prSet presAssocID="{20EAB121-2DBA-4206-A8DA-7B06B3347E1E}" presName="sibTrans" presStyleCnt="0"/>
      <dgm:spPr/>
    </dgm:pt>
    <dgm:pt modelId="{9CA4CEDD-1AB4-4D82-9026-45E0F2CF88CE}" type="pres">
      <dgm:prSet presAssocID="{D48AFC54-509B-4A94-9B6A-F02D0255C8EF}" presName="compNode" presStyleCnt="0"/>
      <dgm:spPr/>
    </dgm:pt>
    <dgm:pt modelId="{2F6BE732-3571-4957-B4C4-23421637C049}" type="pres">
      <dgm:prSet presAssocID="{D48AFC54-509B-4A94-9B6A-F02D0255C8EF}" presName="iconBgRect" presStyleLbl="bgShp" presStyleIdx="3" presStyleCnt="5"/>
      <dgm:spPr/>
    </dgm:pt>
    <dgm:pt modelId="{60DD92EC-33A4-4197-94C3-8D66847A0573}" type="pres">
      <dgm:prSet presAssocID="{D48AFC54-509B-4A94-9B6A-F02D0255C8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tennis"/>
        </a:ext>
      </dgm:extLst>
    </dgm:pt>
    <dgm:pt modelId="{7433F312-3F2B-4FB2-9D6D-37B378EF05C6}" type="pres">
      <dgm:prSet presAssocID="{D48AFC54-509B-4A94-9B6A-F02D0255C8EF}" presName="spaceRect" presStyleCnt="0"/>
      <dgm:spPr/>
    </dgm:pt>
    <dgm:pt modelId="{94EA6C9E-D7D1-405F-81EE-7840B743B6DA}" type="pres">
      <dgm:prSet presAssocID="{D48AFC54-509B-4A94-9B6A-F02D0255C8EF}" presName="textRect" presStyleLbl="revTx" presStyleIdx="3" presStyleCnt="5">
        <dgm:presLayoutVars>
          <dgm:chMax val="1"/>
          <dgm:chPref val="1"/>
        </dgm:presLayoutVars>
      </dgm:prSet>
      <dgm:spPr/>
    </dgm:pt>
    <dgm:pt modelId="{7CC9F682-5F1E-4A1A-BFE0-8E72759D2258}" type="pres">
      <dgm:prSet presAssocID="{AE0D4208-899B-4466-A680-EDD5C1A68003}" presName="sibTrans" presStyleCnt="0"/>
      <dgm:spPr/>
    </dgm:pt>
    <dgm:pt modelId="{AB564BB8-9124-4E6C-9ECF-6D4BACB05333}" type="pres">
      <dgm:prSet presAssocID="{2B8AC040-72E0-404D-B719-3C5DF6EA6DF0}" presName="compNode" presStyleCnt="0"/>
      <dgm:spPr/>
    </dgm:pt>
    <dgm:pt modelId="{0F4753D1-1115-42D9-9E64-83D5BE11A726}" type="pres">
      <dgm:prSet presAssocID="{2B8AC040-72E0-404D-B719-3C5DF6EA6DF0}" presName="iconBgRect" presStyleLbl="bgShp" presStyleIdx="4" presStyleCnt="5"/>
      <dgm:spPr/>
    </dgm:pt>
    <dgm:pt modelId="{9543B1EE-3465-4A8C-AC53-D688A61E880A}" type="pres">
      <dgm:prSet presAssocID="{2B8AC040-72E0-404D-B719-3C5DF6EA6D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FA9ED6D-8821-457C-BED0-1747708A0211}" type="pres">
      <dgm:prSet presAssocID="{2B8AC040-72E0-404D-B719-3C5DF6EA6DF0}" presName="spaceRect" presStyleCnt="0"/>
      <dgm:spPr/>
    </dgm:pt>
    <dgm:pt modelId="{78375209-2C17-4944-BD44-F262700AA18C}" type="pres">
      <dgm:prSet presAssocID="{2B8AC040-72E0-404D-B719-3C5DF6EA6DF0}" presName="textRect" presStyleLbl="revTx" presStyleIdx="4" presStyleCnt="5">
        <dgm:presLayoutVars>
          <dgm:chMax val="1"/>
          <dgm:chPref val="1"/>
        </dgm:presLayoutVars>
      </dgm:prSet>
      <dgm:spPr/>
    </dgm:pt>
  </dgm:ptLst>
  <dgm:cxnLst>
    <dgm:cxn modelId="{1F9A9935-DDA6-4C0C-83D1-FA8590E092AD}" type="presOf" srcId="{DF7E64B4-39F0-43E9-8CA7-B8472157B632}" destId="{E090B52B-277E-4F95-8932-6D7CD012AF28}" srcOrd="0" destOrd="0" presId="urn:microsoft.com/office/officeart/2018/5/layout/IconCircleLabelList"/>
    <dgm:cxn modelId="{601C0346-8C8B-430F-AB00-0FC9D7704E80}" type="presOf" srcId="{D48AFC54-509B-4A94-9B6A-F02D0255C8EF}" destId="{94EA6C9E-D7D1-405F-81EE-7840B743B6DA}" srcOrd="0" destOrd="0" presId="urn:microsoft.com/office/officeart/2018/5/layout/IconCircleLabelList"/>
    <dgm:cxn modelId="{04C78A4D-A34A-42A1-9F1B-FC6B34DBD57F}" srcId="{F2AFA0F9-35EE-44D8-8CDC-AF0853CF6277}" destId="{D48AFC54-509B-4A94-9B6A-F02D0255C8EF}" srcOrd="3" destOrd="0" parTransId="{9BCB42D3-1D42-4805-B816-BCCE32DBAC06}" sibTransId="{AE0D4208-899B-4466-A680-EDD5C1A68003}"/>
    <dgm:cxn modelId="{1E3DD086-FE3C-46D2-B372-97CC5AEA62DB}" srcId="{F2AFA0F9-35EE-44D8-8CDC-AF0853CF6277}" destId="{470BB073-56F8-46A5-824A-3E937194684C}" srcOrd="0" destOrd="0" parTransId="{A6DC1210-3044-42B4-8BB1-DC1B355E6846}" sibTransId="{C3B8FB8A-98DF-48AC-8CA9-DCDCB4AF1606}"/>
    <dgm:cxn modelId="{1A1DCFB5-4015-43F2-AB42-48C0A8484397}" srcId="{F2AFA0F9-35EE-44D8-8CDC-AF0853CF6277}" destId="{DF7E64B4-39F0-43E9-8CA7-B8472157B632}" srcOrd="1" destOrd="0" parTransId="{A6516C6E-3C18-44BC-8E48-B60F3F1BFC13}" sibTransId="{50E0F10C-B560-4A5B-962A-13C42426628B}"/>
    <dgm:cxn modelId="{426DF8BA-B0E2-4D97-80CB-89F623C5A132}" type="presOf" srcId="{F2AFA0F9-35EE-44D8-8CDC-AF0853CF6277}" destId="{58C23DF6-05AF-49C7-9793-39C358EFE3A7}" srcOrd="0" destOrd="0" presId="urn:microsoft.com/office/officeart/2018/5/layout/IconCircleLabelList"/>
    <dgm:cxn modelId="{ADD06EBD-C498-4500-9757-0A78CB694B28}" type="presOf" srcId="{2B8AC040-72E0-404D-B719-3C5DF6EA6DF0}" destId="{78375209-2C17-4944-BD44-F262700AA18C}" srcOrd="0" destOrd="0" presId="urn:microsoft.com/office/officeart/2018/5/layout/IconCircleLabelList"/>
    <dgm:cxn modelId="{1EAB23C2-4B8A-45DD-B2E5-738BA19C9C4C}" srcId="{F2AFA0F9-35EE-44D8-8CDC-AF0853CF6277}" destId="{59757929-6B65-4F99-B6CA-E84D355DAFB8}" srcOrd="2" destOrd="0" parTransId="{E0CBBFBA-F80D-494C-A092-C2B101D58B4C}" sibTransId="{20EAB121-2DBA-4206-A8DA-7B06B3347E1E}"/>
    <dgm:cxn modelId="{98C6B9C3-5135-4BF7-B257-0FD9AB6D020C}" type="presOf" srcId="{59757929-6B65-4F99-B6CA-E84D355DAFB8}" destId="{9BABB454-A764-438E-AF5E-2817DD846C34}" srcOrd="0" destOrd="0" presId="urn:microsoft.com/office/officeart/2018/5/layout/IconCircleLabelList"/>
    <dgm:cxn modelId="{5F2B69F2-2778-475E-B5C2-6A7894AE5AA5}" srcId="{F2AFA0F9-35EE-44D8-8CDC-AF0853CF6277}" destId="{2B8AC040-72E0-404D-B719-3C5DF6EA6DF0}" srcOrd="4" destOrd="0" parTransId="{75800D12-2407-492F-A42C-2C24751AFAE0}" sibTransId="{F8EF5350-D8E2-4469-8CB3-547F9F19EDB2}"/>
    <dgm:cxn modelId="{5EF0DCF5-947E-4AD5-BF4A-3B1013E12F6A}" type="presOf" srcId="{470BB073-56F8-46A5-824A-3E937194684C}" destId="{1CEF4D58-3057-4FC1-8E92-CFF5DF39FF28}" srcOrd="0" destOrd="0" presId="urn:microsoft.com/office/officeart/2018/5/layout/IconCircleLabelList"/>
    <dgm:cxn modelId="{773CF00C-1F00-4028-AEFC-DC853E486C19}" type="presParOf" srcId="{58C23DF6-05AF-49C7-9793-39C358EFE3A7}" destId="{0E28FB9E-435F-413A-92CE-FC2F7C020268}" srcOrd="0" destOrd="0" presId="urn:microsoft.com/office/officeart/2018/5/layout/IconCircleLabelList"/>
    <dgm:cxn modelId="{DC737CEA-FC20-4726-B9A1-0F49CAB0F779}" type="presParOf" srcId="{0E28FB9E-435F-413A-92CE-FC2F7C020268}" destId="{A334C64F-E4B2-44CD-A777-369371CC0852}" srcOrd="0" destOrd="0" presId="urn:microsoft.com/office/officeart/2018/5/layout/IconCircleLabelList"/>
    <dgm:cxn modelId="{AF4A5C28-9199-4766-94E1-175DB1301C78}" type="presParOf" srcId="{0E28FB9E-435F-413A-92CE-FC2F7C020268}" destId="{35E76B97-8294-4033-BB2F-1A2BAFE15134}" srcOrd="1" destOrd="0" presId="urn:microsoft.com/office/officeart/2018/5/layout/IconCircleLabelList"/>
    <dgm:cxn modelId="{E2AB8E15-320C-45D7-894C-7A16EF848BD3}" type="presParOf" srcId="{0E28FB9E-435F-413A-92CE-FC2F7C020268}" destId="{D633DC6B-3533-475A-99A9-A41EDEDEC488}" srcOrd="2" destOrd="0" presId="urn:microsoft.com/office/officeart/2018/5/layout/IconCircleLabelList"/>
    <dgm:cxn modelId="{79CBFF4B-4A48-4CE4-9EB5-171B4C3CCD54}" type="presParOf" srcId="{0E28FB9E-435F-413A-92CE-FC2F7C020268}" destId="{1CEF4D58-3057-4FC1-8E92-CFF5DF39FF28}" srcOrd="3" destOrd="0" presId="urn:microsoft.com/office/officeart/2018/5/layout/IconCircleLabelList"/>
    <dgm:cxn modelId="{D1CC44A4-FB44-41E9-84AE-7717F5EDB309}" type="presParOf" srcId="{58C23DF6-05AF-49C7-9793-39C358EFE3A7}" destId="{3CBDC947-E8BE-4034-9A56-6AAAD565CA4F}" srcOrd="1" destOrd="0" presId="urn:microsoft.com/office/officeart/2018/5/layout/IconCircleLabelList"/>
    <dgm:cxn modelId="{C9746FEF-57F5-4F8E-8F66-CCF968751567}" type="presParOf" srcId="{58C23DF6-05AF-49C7-9793-39C358EFE3A7}" destId="{B47B6A2D-ECEF-4C2F-BEA6-EC084FABF42C}" srcOrd="2" destOrd="0" presId="urn:microsoft.com/office/officeart/2018/5/layout/IconCircleLabelList"/>
    <dgm:cxn modelId="{9DB418F5-F6D3-4ADD-9E58-69B80EB5A886}" type="presParOf" srcId="{B47B6A2D-ECEF-4C2F-BEA6-EC084FABF42C}" destId="{AE425F9C-9F4B-49E5-9C62-BF8C54B7E3B1}" srcOrd="0" destOrd="0" presId="urn:microsoft.com/office/officeart/2018/5/layout/IconCircleLabelList"/>
    <dgm:cxn modelId="{AE4079C5-77AE-4A4E-86C8-DD5BCBEAB586}" type="presParOf" srcId="{B47B6A2D-ECEF-4C2F-BEA6-EC084FABF42C}" destId="{A4B2ACDB-AAB8-45B4-9D4B-02E7840A68E6}" srcOrd="1" destOrd="0" presId="urn:microsoft.com/office/officeart/2018/5/layout/IconCircleLabelList"/>
    <dgm:cxn modelId="{400C1886-00D8-4898-A537-02D34D239780}" type="presParOf" srcId="{B47B6A2D-ECEF-4C2F-BEA6-EC084FABF42C}" destId="{7A9F29B5-874A-40F3-B146-A6749F2D3E28}" srcOrd="2" destOrd="0" presId="urn:microsoft.com/office/officeart/2018/5/layout/IconCircleLabelList"/>
    <dgm:cxn modelId="{406CC3EE-41B3-4DC2-9D9D-8EAB1311CF05}" type="presParOf" srcId="{B47B6A2D-ECEF-4C2F-BEA6-EC084FABF42C}" destId="{E090B52B-277E-4F95-8932-6D7CD012AF28}" srcOrd="3" destOrd="0" presId="urn:microsoft.com/office/officeart/2018/5/layout/IconCircleLabelList"/>
    <dgm:cxn modelId="{69E0CBA1-9D67-4F9A-BC65-F65CAD1BBE8F}" type="presParOf" srcId="{58C23DF6-05AF-49C7-9793-39C358EFE3A7}" destId="{20EE59EB-8CB2-463B-8F28-9D2B1F594797}" srcOrd="3" destOrd="0" presId="urn:microsoft.com/office/officeart/2018/5/layout/IconCircleLabelList"/>
    <dgm:cxn modelId="{1CD62E5C-3B74-45EA-AA0E-2073D3F6F00A}" type="presParOf" srcId="{58C23DF6-05AF-49C7-9793-39C358EFE3A7}" destId="{F012C767-EB21-49CC-BB76-8983A949CD2C}" srcOrd="4" destOrd="0" presId="urn:microsoft.com/office/officeart/2018/5/layout/IconCircleLabelList"/>
    <dgm:cxn modelId="{C512DFA9-BB19-43AE-A8F9-35DE09AE6B41}" type="presParOf" srcId="{F012C767-EB21-49CC-BB76-8983A949CD2C}" destId="{708BE7BA-D58B-4669-A924-6DE12011F3BC}" srcOrd="0" destOrd="0" presId="urn:microsoft.com/office/officeart/2018/5/layout/IconCircleLabelList"/>
    <dgm:cxn modelId="{56E1087C-E841-405E-B27C-9FA4881E3AA8}" type="presParOf" srcId="{F012C767-EB21-49CC-BB76-8983A949CD2C}" destId="{28406170-6EA2-4285-A175-B3F17B802FAF}" srcOrd="1" destOrd="0" presId="urn:microsoft.com/office/officeart/2018/5/layout/IconCircleLabelList"/>
    <dgm:cxn modelId="{B3A3D5FE-FE9E-41DC-822E-6A3AEF33521A}" type="presParOf" srcId="{F012C767-EB21-49CC-BB76-8983A949CD2C}" destId="{8CEE6C11-DACF-4EC3-B1BA-C05CD998596D}" srcOrd="2" destOrd="0" presId="urn:microsoft.com/office/officeart/2018/5/layout/IconCircleLabelList"/>
    <dgm:cxn modelId="{21E0F9AF-3504-457A-9AD6-6355B2ED843B}" type="presParOf" srcId="{F012C767-EB21-49CC-BB76-8983A949CD2C}" destId="{9BABB454-A764-438E-AF5E-2817DD846C34}" srcOrd="3" destOrd="0" presId="urn:microsoft.com/office/officeart/2018/5/layout/IconCircleLabelList"/>
    <dgm:cxn modelId="{E45FFC67-56D0-4682-B02D-4B3FBCE121FB}" type="presParOf" srcId="{58C23DF6-05AF-49C7-9793-39C358EFE3A7}" destId="{DBAAE965-6235-4124-B0E1-9648E2337687}" srcOrd="5" destOrd="0" presId="urn:microsoft.com/office/officeart/2018/5/layout/IconCircleLabelList"/>
    <dgm:cxn modelId="{86716BCF-A0A5-474C-A85D-6736DE470899}" type="presParOf" srcId="{58C23DF6-05AF-49C7-9793-39C358EFE3A7}" destId="{9CA4CEDD-1AB4-4D82-9026-45E0F2CF88CE}" srcOrd="6" destOrd="0" presId="urn:microsoft.com/office/officeart/2018/5/layout/IconCircleLabelList"/>
    <dgm:cxn modelId="{753E2864-E975-4678-877C-B671CB9DB862}" type="presParOf" srcId="{9CA4CEDD-1AB4-4D82-9026-45E0F2CF88CE}" destId="{2F6BE732-3571-4957-B4C4-23421637C049}" srcOrd="0" destOrd="0" presId="urn:microsoft.com/office/officeart/2018/5/layout/IconCircleLabelList"/>
    <dgm:cxn modelId="{742CA794-5390-475D-892A-CC71A9E68D3F}" type="presParOf" srcId="{9CA4CEDD-1AB4-4D82-9026-45E0F2CF88CE}" destId="{60DD92EC-33A4-4197-94C3-8D66847A0573}" srcOrd="1" destOrd="0" presId="urn:microsoft.com/office/officeart/2018/5/layout/IconCircleLabelList"/>
    <dgm:cxn modelId="{C44CBCF7-646E-46D7-867F-35E6BB0D83D9}" type="presParOf" srcId="{9CA4CEDD-1AB4-4D82-9026-45E0F2CF88CE}" destId="{7433F312-3F2B-4FB2-9D6D-37B378EF05C6}" srcOrd="2" destOrd="0" presId="urn:microsoft.com/office/officeart/2018/5/layout/IconCircleLabelList"/>
    <dgm:cxn modelId="{2B45F3E8-65EC-4EB2-9EB6-A80069A11BF4}" type="presParOf" srcId="{9CA4CEDD-1AB4-4D82-9026-45E0F2CF88CE}" destId="{94EA6C9E-D7D1-405F-81EE-7840B743B6DA}" srcOrd="3" destOrd="0" presId="urn:microsoft.com/office/officeart/2018/5/layout/IconCircleLabelList"/>
    <dgm:cxn modelId="{54B9F444-0161-4BF7-8248-FCEAF6B9CABA}" type="presParOf" srcId="{58C23DF6-05AF-49C7-9793-39C358EFE3A7}" destId="{7CC9F682-5F1E-4A1A-BFE0-8E72759D2258}" srcOrd="7" destOrd="0" presId="urn:microsoft.com/office/officeart/2018/5/layout/IconCircleLabelList"/>
    <dgm:cxn modelId="{F5C30E73-63D7-4566-B90C-9D791095D043}" type="presParOf" srcId="{58C23DF6-05AF-49C7-9793-39C358EFE3A7}" destId="{AB564BB8-9124-4E6C-9ECF-6D4BACB05333}" srcOrd="8" destOrd="0" presId="urn:microsoft.com/office/officeart/2018/5/layout/IconCircleLabelList"/>
    <dgm:cxn modelId="{6229F3B3-12E9-4165-AD3B-B90C42EE7B85}" type="presParOf" srcId="{AB564BB8-9124-4E6C-9ECF-6D4BACB05333}" destId="{0F4753D1-1115-42D9-9E64-83D5BE11A726}" srcOrd="0" destOrd="0" presId="urn:microsoft.com/office/officeart/2018/5/layout/IconCircleLabelList"/>
    <dgm:cxn modelId="{C356C29D-506A-470A-BA2C-5CA66DCC4178}" type="presParOf" srcId="{AB564BB8-9124-4E6C-9ECF-6D4BACB05333}" destId="{9543B1EE-3465-4A8C-AC53-D688A61E880A}" srcOrd="1" destOrd="0" presId="urn:microsoft.com/office/officeart/2018/5/layout/IconCircleLabelList"/>
    <dgm:cxn modelId="{1CDA7609-5DA4-4C7C-A490-7C06D868F5AE}" type="presParOf" srcId="{AB564BB8-9124-4E6C-9ECF-6D4BACB05333}" destId="{4FA9ED6D-8821-457C-BED0-1747708A0211}" srcOrd="2" destOrd="0" presId="urn:microsoft.com/office/officeart/2018/5/layout/IconCircleLabelList"/>
    <dgm:cxn modelId="{DB71188A-D3BF-426D-8952-4EACB0765FB3}" type="presParOf" srcId="{AB564BB8-9124-4E6C-9ECF-6D4BACB05333}" destId="{78375209-2C17-4944-BD44-F262700AA18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F4712-2E9F-402D-A4E8-FFB156B63B1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B2EFD1-94A3-4509-855D-9AE970D9DB4E}">
      <dgm:prSet/>
      <dgm:spPr/>
      <dgm:t>
        <a:bodyPr/>
        <a:lstStyle/>
        <a:p>
          <a:r>
            <a:rPr lang="en-US"/>
            <a:t>The first subnet of an IP address is the subnet itself</a:t>
          </a:r>
        </a:p>
      </dgm:t>
    </dgm:pt>
    <dgm:pt modelId="{1C31E3E3-70B2-47AC-9BC2-A4509635EB1E}" type="parTrans" cxnId="{44C45F64-F2E1-4F60-A599-AC83986AEA9C}">
      <dgm:prSet/>
      <dgm:spPr/>
      <dgm:t>
        <a:bodyPr/>
        <a:lstStyle/>
        <a:p>
          <a:endParaRPr lang="en-US"/>
        </a:p>
      </dgm:t>
    </dgm:pt>
    <dgm:pt modelId="{8D26399F-A6FE-4BF6-83F6-B2C9022C3274}" type="sibTrans" cxnId="{44C45F64-F2E1-4F60-A599-AC83986AEA9C}">
      <dgm:prSet/>
      <dgm:spPr/>
      <dgm:t>
        <a:bodyPr/>
        <a:lstStyle/>
        <a:p>
          <a:endParaRPr lang="en-US"/>
        </a:p>
      </dgm:t>
    </dgm:pt>
    <dgm:pt modelId="{82D6FE39-9546-4DB5-885A-5F422D2C2B1F}">
      <dgm:prSet/>
      <dgm:spPr/>
      <dgm:t>
        <a:bodyPr/>
        <a:lstStyle/>
        <a:p>
          <a:r>
            <a:rPr lang="en-US"/>
            <a:t>Routers use that address in their routing tables to reach that subnet</a:t>
          </a:r>
        </a:p>
      </dgm:t>
    </dgm:pt>
    <dgm:pt modelId="{D493E0BA-C3F6-4D65-872A-5CEAAD101D57}" type="parTrans" cxnId="{B79DC2C9-EA24-4518-A7F7-4792832A9CD7}">
      <dgm:prSet/>
      <dgm:spPr/>
      <dgm:t>
        <a:bodyPr/>
        <a:lstStyle/>
        <a:p>
          <a:endParaRPr lang="en-US"/>
        </a:p>
      </dgm:t>
    </dgm:pt>
    <dgm:pt modelId="{6DDA4654-7B7C-449D-A89A-270B710C8299}" type="sibTrans" cxnId="{B79DC2C9-EA24-4518-A7F7-4792832A9CD7}">
      <dgm:prSet/>
      <dgm:spPr/>
      <dgm:t>
        <a:bodyPr/>
        <a:lstStyle/>
        <a:p>
          <a:endParaRPr lang="en-US"/>
        </a:p>
      </dgm:t>
    </dgm:pt>
    <dgm:pt modelId="{C960EC30-221C-47CA-8B8F-3BF9A033A206}">
      <dgm:prSet/>
      <dgm:spPr/>
      <dgm:t>
        <a:bodyPr/>
        <a:lstStyle/>
        <a:p>
          <a:r>
            <a:rPr lang="en-US"/>
            <a:t>The last IP address of the block is the broadcast where packets are sent to reach all hosts on the same subnet.</a:t>
          </a:r>
        </a:p>
      </dgm:t>
    </dgm:pt>
    <dgm:pt modelId="{5BE30452-D7EF-452B-8ABC-16CC01710F06}" type="parTrans" cxnId="{5E295995-913A-4174-876C-447F2E938CEE}">
      <dgm:prSet/>
      <dgm:spPr/>
      <dgm:t>
        <a:bodyPr/>
        <a:lstStyle/>
        <a:p>
          <a:endParaRPr lang="en-US"/>
        </a:p>
      </dgm:t>
    </dgm:pt>
    <dgm:pt modelId="{FF0507D5-D453-4090-A3C6-925C1CCC3679}" type="sibTrans" cxnId="{5E295995-913A-4174-876C-447F2E938CEE}">
      <dgm:prSet/>
      <dgm:spPr/>
      <dgm:t>
        <a:bodyPr/>
        <a:lstStyle/>
        <a:p>
          <a:endParaRPr lang="en-US"/>
        </a:p>
      </dgm:t>
    </dgm:pt>
    <dgm:pt modelId="{D48DEC93-67BE-4549-9B03-E7B53A350339}">
      <dgm:prSet/>
      <dgm:spPr/>
      <dgm:t>
        <a:bodyPr/>
        <a:lstStyle/>
        <a:p>
          <a:r>
            <a:rPr lang="en-US"/>
            <a:t>Addresses between these two are usable addresses that can be assigned.</a:t>
          </a:r>
        </a:p>
      </dgm:t>
    </dgm:pt>
    <dgm:pt modelId="{4DFF63D1-1D52-4F73-95DF-6B6C831B9FF3}" type="parTrans" cxnId="{181DBFEA-E71A-4D1A-A914-67C0CAAD7FEA}">
      <dgm:prSet/>
      <dgm:spPr/>
      <dgm:t>
        <a:bodyPr/>
        <a:lstStyle/>
        <a:p>
          <a:endParaRPr lang="en-US"/>
        </a:p>
      </dgm:t>
    </dgm:pt>
    <dgm:pt modelId="{50F2B94D-6108-495C-A0AB-4D9575ABD350}" type="sibTrans" cxnId="{181DBFEA-E71A-4D1A-A914-67C0CAAD7FEA}">
      <dgm:prSet/>
      <dgm:spPr/>
      <dgm:t>
        <a:bodyPr/>
        <a:lstStyle/>
        <a:p>
          <a:endParaRPr lang="en-US"/>
        </a:p>
      </dgm:t>
    </dgm:pt>
    <dgm:pt modelId="{870BEA6F-4247-4027-B043-E984DD5BF071}">
      <dgm:prSet/>
      <dgm:spPr/>
      <dgm:t>
        <a:bodyPr/>
        <a:lstStyle/>
        <a:p>
          <a:r>
            <a:rPr lang="en-US"/>
            <a:t>The range between these two extremes are the usable addresses that can be assigned.</a:t>
          </a:r>
        </a:p>
      </dgm:t>
    </dgm:pt>
    <dgm:pt modelId="{0AA8D3BD-F8E6-4B04-9F9D-17233D787A4D}" type="parTrans" cxnId="{3A7CDAEB-8F77-4F40-A1CB-EEA3094A7745}">
      <dgm:prSet/>
      <dgm:spPr/>
      <dgm:t>
        <a:bodyPr/>
        <a:lstStyle/>
        <a:p>
          <a:endParaRPr lang="en-US"/>
        </a:p>
      </dgm:t>
    </dgm:pt>
    <dgm:pt modelId="{2BD96503-5309-452F-94B0-EB6FAA4FB046}" type="sibTrans" cxnId="{3A7CDAEB-8F77-4F40-A1CB-EEA3094A7745}">
      <dgm:prSet/>
      <dgm:spPr/>
      <dgm:t>
        <a:bodyPr/>
        <a:lstStyle/>
        <a:p>
          <a:endParaRPr lang="en-US"/>
        </a:p>
      </dgm:t>
    </dgm:pt>
    <dgm:pt modelId="{6C39367C-57AD-49A0-B059-3A6FD61058A1}" type="pres">
      <dgm:prSet presAssocID="{92BF4712-2E9F-402D-A4E8-FFB156B63B11}" presName="root" presStyleCnt="0">
        <dgm:presLayoutVars>
          <dgm:dir/>
          <dgm:resizeHandles val="exact"/>
        </dgm:presLayoutVars>
      </dgm:prSet>
      <dgm:spPr/>
    </dgm:pt>
    <dgm:pt modelId="{A1962FE4-4D90-45DF-937F-FB2B13090078}" type="pres">
      <dgm:prSet presAssocID="{4DB2EFD1-94A3-4509-855D-9AE970D9DB4E}" presName="compNode" presStyleCnt="0"/>
      <dgm:spPr/>
    </dgm:pt>
    <dgm:pt modelId="{DE0DDCEF-D374-4363-8B5C-76F5D029ED79}" type="pres">
      <dgm:prSet presAssocID="{4DB2EFD1-94A3-4509-855D-9AE970D9DB4E}" presName="bgRect" presStyleLbl="bgShp" presStyleIdx="0" presStyleCnt="3"/>
      <dgm:spPr/>
    </dgm:pt>
    <dgm:pt modelId="{2E4AC174-6BC3-4912-892F-0909A19513D6}" type="pres">
      <dgm:prSet presAssocID="{4DB2EFD1-94A3-4509-855D-9AE970D9DB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D4DA9694-C17A-409E-914C-EB6400DFB74D}" type="pres">
      <dgm:prSet presAssocID="{4DB2EFD1-94A3-4509-855D-9AE970D9DB4E}" presName="spaceRect" presStyleCnt="0"/>
      <dgm:spPr/>
    </dgm:pt>
    <dgm:pt modelId="{2DD2C2DD-6EF4-4D4A-93AD-9EA546E5021A}" type="pres">
      <dgm:prSet presAssocID="{4DB2EFD1-94A3-4509-855D-9AE970D9DB4E}" presName="parTx" presStyleLbl="revTx" presStyleIdx="0" presStyleCnt="5">
        <dgm:presLayoutVars>
          <dgm:chMax val="0"/>
          <dgm:chPref val="0"/>
        </dgm:presLayoutVars>
      </dgm:prSet>
      <dgm:spPr/>
    </dgm:pt>
    <dgm:pt modelId="{1E80A073-C49F-4B52-AB04-8A4C3EDF18E9}" type="pres">
      <dgm:prSet presAssocID="{4DB2EFD1-94A3-4509-855D-9AE970D9DB4E}" presName="desTx" presStyleLbl="revTx" presStyleIdx="1" presStyleCnt="5">
        <dgm:presLayoutVars/>
      </dgm:prSet>
      <dgm:spPr/>
    </dgm:pt>
    <dgm:pt modelId="{52C3CC8A-B300-4E51-81F2-FBEFCCCBB58A}" type="pres">
      <dgm:prSet presAssocID="{8D26399F-A6FE-4BF6-83F6-B2C9022C3274}" presName="sibTrans" presStyleCnt="0"/>
      <dgm:spPr/>
    </dgm:pt>
    <dgm:pt modelId="{1412C635-8505-4E8F-813F-952678F1BF70}" type="pres">
      <dgm:prSet presAssocID="{C960EC30-221C-47CA-8B8F-3BF9A033A206}" presName="compNode" presStyleCnt="0"/>
      <dgm:spPr/>
    </dgm:pt>
    <dgm:pt modelId="{8D924C0A-560B-40DC-8A6E-950124497E87}" type="pres">
      <dgm:prSet presAssocID="{C960EC30-221C-47CA-8B8F-3BF9A033A206}" presName="bgRect" presStyleLbl="bgShp" presStyleIdx="1" presStyleCnt="3"/>
      <dgm:spPr/>
    </dgm:pt>
    <dgm:pt modelId="{39BD7098-D27D-4D7D-85EB-6CE500F3EF40}" type="pres">
      <dgm:prSet presAssocID="{C960EC30-221C-47CA-8B8F-3BF9A033A2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5BB4A98E-0627-44FA-8AE6-3EFBDDDE5466}" type="pres">
      <dgm:prSet presAssocID="{C960EC30-221C-47CA-8B8F-3BF9A033A206}" presName="spaceRect" presStyleCnt="0"/>
      <dgm:spPr/>
    </dgm:pt>
    <dgm:pt modelId="{7DCBF175-6EA3-4825-AB95-0566EB72CD11}" type="pres">
      <dgm:prSet presAssocID="{C960EC30-221C-47CA-8B8F-3BF9A033A206}" presName="parTx" presStyleLbl="revTx" presStyleIdx="2" presStyleCnt="5">
        <dgm:presLayoutVars>
          <dgm:chMax val="0"/>
          <dgm:chPref val="0"/>
        </dgm:presLayoutVars>
      </dgm:prSet>
      <dgm:spPr/>
    </dgm:pt>
    <dgm:pt modelId="{64D629D2-57A0-4BCF-B069-4A97521CBE25}" type="pres">
      <dgm:prSet presAssocID="{FF0507D5-D453-4090-A3C6-925C1CCC3679}" presName="sibTrans" presStyleCnt="0"/>
      <dgm:spPr/>
    </dgm:pt>
    <dgm:pt modelId="{73B2F11D-7900-4DC8-89E4-AC5EAD366FEF}" type="pres">
      <dgm:prSet presAssocID="{D48DEC93-67BE-4549-9B03-E7B53A350339}" presName="compNode" presStyleCnt="0"/>
      <dgm:spPr/>
    </dgm:pt>
    <dgm:pt modelId="{4DBA155D-4C0F-4CDE-8BA9-CA45E3D80632}" type="pres">
      <dgm:prSet presAssocID="{D48DEC93-67BE-4549-9B03-E7B53A350339}" presName="bgRect" presStyleLbl="bgShp" presStyleIdx="2" presStyleCnt="3"/>
      <dgm:spPr/>
    </dgm:pt>
    <dgm:pt modelId="{B34273B4-C82C-4F41-968C-BE843083F153}" type="pres">
      <dgm:prSet presAssocID="{D48DEC93-67BE-4549-9B03-E7B53A3503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E422A8C-F99C-465C-9CFA-937CF68D88C9}" type="pres">
      <dgm:prSet presAssocID="{D48DEC93-67BE-4549-9B03-E7B53A350339}" presName="spaceRect" presStyleCnt="0"/>
      <dgm:spPr/>
    </dgm:pt>
    <dgm:pt modelId="{9A2646B8-E706-4563-BBA6-7A1626FB55C5}" type="pres">
      <dgm:prSet presAssocID="{D48DEC93-67BE-4549-9B03-E7B53A350339}" presName="parTx" presStyleLbl="revTx" presStyleIdx="3" presStyleCnt="5">
        <dgm:presLayoutVars>
          <dgm:chMax val="0"/>
          <dgm:chPref val="0"/>
        </dgm:presLayoutVars>
      </dgm:prSet>
      <dgm:spPr/>
    </dgm:pt>
    <dgm:pt modelId="{821D2212-F3F1-4E01-93A7-74223B19C2BC}" type="pres">
      <dgm:prSet presAssocID="{D48DEC93-67BE-4549-9B03-E7B53A350339}" presName="desTx" presStyleLbl="revTx" presStyleIdx="4" presStyleCnt="5">
        <dgm:presLayoutVars/>
      </dgm:prSet>
      <dgm:spPr/>
    </dgm:pt>
  </dgm:ptLst>
  <dgm:cxnLst>
    <dgm:cxn modelId="{EE9FEB33-D721-48BD-8023-AD5FB1902D8F}" type="presOf" srcId="{C960EC30-221C-47CA-8B8F-3BF9A033A206}" destId="{7DCBF175-6EA3-4825-AB95-0566EB72CD11}" srcOrd="0" destOrd="0" presId="urn:microsoft.com/office/officeart/2018/2/layout/IconVerticalSolidList"/>
    <dgm:cxn modelId="{38E1EB5E-4BFE-4B5B-8CFE-2D9B3AFEC631}" type="presOf" srcId="{82D6FE39-9546-4DB5-885A-5F422D2C2B1F}" destId="{1E80A073-C49F-4B52-AB04-8A4C3EDF18E9}" srcOrd="0" destOrd="0" presId="urn:microsoft.com/office/officeart/2018/2/layout/IconVerticalSolidList"/>
    <dgm:cxn modelId="{44C45F64-F2E1-4F60-A599-AC83986AEA9C}" srcId="{92BF4712-2E9F-402D-A4E8-FFB156B63B11}" destId="{4DB2EFD1-94A3-4509-855D-9AE970D9DB4E}" srcOrd="0" destOrd="0" parTransId="{1C31E3E3-70B2-47AC-9BC2-A4509635EB1E}" sibTransId="{8D26399F-A6FE-4BF6-83F6-B2C9022C3274}"/>
    <dgm:cxn modelId="{6616A24F-E4BD-49BF-94E1-6C608643AA29}" type="presOf" srcId="{D48DEC93-67BE-4549-9B03-E7B53A350339}" destId="{9A2646B8-E706-4563-BBA6-7A1626FB55C5}" srcOrd="0" destOrd="0" presId="urn:microsoft.com/office/officeart/2018/2/layout/IconVerticalSolidList"/>
    <dgm:cxn modelId="{5E295995-913A-4174-876C-447F2E938CEE}" srcId="{92BF4712-2E9F-402D-A4E8-FFB156B63B11}" destId="{C960EC30-221C-47CA-8B8F-3BF9A033A206}" srcOrd="1" destOrd="0" parTransId="{5BE30452-D7EF-452B-8ABC-16CC01710F06}" sibTransId="{FF0507D5-D453-4090-A3C6-925C1CCC3679}"/>
    <dgm:cxn modelId="{19A0A8B4-4711-40AB-8AF0-104B6470EEFB}" type="presOf" srcId="{4DB2EFD1-94A3-4509-855D-9AE970D9DB4E}" destId="{2DD2C2DD-6EF4-4D4A-93AD-9EA546E5021A}" srcOrd="0" destOrd="0" presId="urn:microsoft.com/office/officeart/2018/2/layout/IconVerticalSolidList"/>
    <dgm:cxn modelId="{4201FEC8-DE28-4421-9267-9EA5EC7E2D88}" type="presOf" srcId="{92BF4712-2E9F-402D-A4E8-FFB156B63B11}" destId="{6C39367C-57AD-49A0-B059-3A6FD61058A1}" srcOrd="0" destOrd="0" presId="urn:microsoft.com/office/officeart/2018/2/layout/IconVerticalSolidList"/>
    <dgm:cxn modelId="{B79DC2C9-EA24-4518-A7F7-4792832A9CD7}" srcId="{4DB2EFD1-94A3-4509-855D-9AE970D9DB4E}" destId="{82D6FE39-9546-4DB5-885A-5F422D2C2B1F}" srcOrd="0" destOrd="0" parTransId="{D493E0BA-C3F6-4D65-872A-5CEAAD101D57}" sibTransId="{6DDA4654-7B7C-449D-A89A-270B710C8299}"/>
    <dgm:cxn modelId="{181DBFEA-E71A-4D1A-A914-67C0CAAD7FEA}" srcId="{92BF4712-2E9F-402D-A4E8-FFB156B63B11}" destId="{D48DEC93-67BE-4549-9B03-E7B53A350339}" srcOrd="2" destOrd="0" parTransId="{4DFF63D1-1D52-4F73-95DF-6B6C831B9FF3}" sibTransId="{50F2B94D-6108-495C-A0AB-4D9575ABD350}"/>
    <dgm:cxn modelId="{3A7CDAEB-8F77-4F40-A1CB-EEA3094A7745}" srcId="{D48DEC93-67BE-4549-9B03-E7B53A350339}" destId="{870BEA6F-4247-4027-B043-E984DD5BF071}" srcOrd="0" destOrd="0" parTransId="{0AA8D3BD-F8E6-4B04-9F9D-17233D787A4D}" sibTransId="{2BD96503-5309-452F-94B0-EB6FAA4FB046}"/>
    <dgm:cxn modelId="{C72BE0F2-B9E3-46E0-A66B-2F1215859D65}" type="presOf" srcId="{870BEA6F-4247-4027-B043-E984DD5BF071}" destId="{821D2212-F3F1-4E01-93A7-74223B19C2BC}" srcOrd="0" destOrd="0" presId="urn:microsoft.com/office/officeart/2018/2/layout/IconVerticalSolidList"/>
    <dgm:cxn modelId="{9DCF6831-F107-4BC5-8CED-B6BB2E356CD0}" type="presParOf" srcId="{6C39367C-57AD-49A0-B059-3A6FD61058A1}" destId="{A1962FE4-4D90-45DF-937F-FB2B13090078}" srcOrd="0" destOrd="0" presId="urn:microsoft.com/office/officeart/2018/2/layout/IconVerticalSolidList"/>
    <dgm:cxn modelId="{F84E3026-5DD3-441A-81C8-6E273158F687}" type="presParOf" srcId="{A1962FE4-4D90-45DF-937F-FB2B13090078}" destId="{DE0DDCEF-D374-4363-8B5C-76F5D029ED79}" srcOrd="0" destOrd="0" presId="urn:microsoft.com/office/officeart/2018/2/layout/IconVerticalSolidList"/>
    <dgm:cxn modelId="{295A95C4-B907-403F-BC11-63AC95009E51}" type="presParOf" srcId="{A1962FE4-4D90-45DF-937F-FB2B13090078}" destId="{2E4AC174-6BC3-4912-892F-0909A19513D6}" srcOrd="1" destOrd="0" presId="urn:microsoft.com/office/officeart/2018/2/layout/IconVerticalSolidList"/>
    <dgm:cxn modelId="{756C2EA3-77E1-4AD3-8119-D84FE559EFC0}" type="presParOf" srcId="{A1962FE4-4D90-45DF-937F-FB2B13090078}" destId="{D4DA9694-C17A-409E-914C-EB6400DFB74D}" srcOrd="2" destOrd="0" presId="urn:microsoft.com/office/officeart/2018/2/layout/IconVerticalSolidList"/>
    <dgm:cxn modelId="{625AC8CF-767F-47AD-B751-A0D1C104F278}" type="presParOf" srcId="{A1962FE4-4D90-45DF-937F-FB2B13090078}" destId="{2DD2C2DD-6EF4-4D4A-93AD-9EA546E5021A}" srcOrd="3" destOrd="0" presId="urn:microsoft.com/office/officeart/2018/2/layout/IconVerticalSolidList"/>
    <dgm:cxn modelId="{74DCD566-976A-4A6C-9AC0-4A339E8010F9}" type="presParOf" srcId="{A1962FE4-4D90-45DF-937F-FB2B13090078}" destId="{1E80A073-C49F-4B52-AB04-8A4C3EDF18E9}" srcOrd="4" destOrd="0" presId="urn:microsoft.com/office/officeart/2018/2/layout/IconVerticalSolidList"/>
    <dgm:cxn modelId="{3FF14F5A-87B2-47B9-BAAA-B396B6E4DFE1}" type="presParOf" srcId="{6C39367C-57AD-49A0-B059-3A6FD61058A1}" destId="{52C3CC8A-B300-4E51-81F2-FBEFCCCBB58A}" srcOrd="1" destOrd="0" presId="urn:microsoft.com/office/officeart/2018/2/layout/IconVerticalSolidList"/>
    <dgm:cxn modelId="{5B1BAAC4-2BE7-4FB3-BF3F-FC16CF604E4D}" type="presParOf" srcId="{6C39367C-57AD-49A0-B059-3A6FD61058A1}" destId="{1412C635-8505-4E8F-813F-952678F1BF70}" srcOrd="2" destOrd="0" presId="urn:microsoft.com/office/officeart/2018/2/layout/IconVerticalSolidList"/>
    <dgm:cxn modelId="{685BB02B-9B70-46E8-B0D1-DCF1D71A2209}" type="presParOf" srcId="{1412C635-8505-4E8F-813F-952678F1BF70}" destId="{8D924C0A-560B-40DC-8A6E-950124497E87}" srcOrd="0" destOrd="0" presId="urn:microsoft.com/office/officeart/2018/2/layout/IconVerticalSolidList"/>
    <dgm:cxn modelId="{A943D0A6-ECBC-4C71-BC1A-2E480002AB97}" type="presParOf" srcId="{1412C635-8505-4E8F-813F-952678F1BF70}" destId="{39BD7098-D27D-4D7D-85EB-6CE500F3EF40}" srcOrd="1" destOrd="0" presId="urn:microsoft.com/office/officeart/2018/2/layout/IconVerticalSolidList"/>
    <dgm:cxn modelId="{3BBF828A-A693-4B24-9F60-CF1D9B621106}" type="presParOf" srcId="{1412C635-8505-4E8F-813F-952678F1BF70}" destId="{5BB4A98E-0627-44FA-8AE6-3EFBDDDE5466}" srcOrd="2" destOrd="0" presId="urn:microsoft.com/office/officeart/2018/2/layout/IconVerticalSolidList"/>
    <dgm:cxn modelId="{A6214ACC-A3B3-46CB-86E8-DC3B6C11C640}" type="presParOf" srcId="{1412C635-8505-4E8F-813F-952678F1BF70}" destId="{7DCBF175-6EA3-4825-AB95-0566EB72CD11}" srcOrd="3" destOrd="0" presId="urn:microsoft.com/office/officeart/2018/2/layout/IconVerticalSolidList"/>
    <dgm:cxn modelId="{ADF94644-EEA5-4BCA-8538-04E043EBCD9E}" type="presParOf" srcId="{6C39367C-57AD-49A0-B059-3A6FD61058A1}" destId="{64D629D2-57A0-4BCF-B069-4A97521CBE25}" srcOrd="3" destOrd="0" presId="urn:microsoft.com/office/officeart/2018/2/layout/IconVerticalSolidList"/>
    <dgm:cxn modelId="{643FA107-B5B3-446F-8A68-2AF39EF74C55}" type="presParOf" srcId="{6C39367C-57AD-49A0-B059-3A6FD61058A1}" destId="{73B2F11D-7900-4DC8-89E4-AC5EAD366FEF}" srcOrd="4" destOrd="0" presId="urn:microsoft.com/office/officeart/2018/2/layout/IconVerticalSolidList"/>
    <dgm:cxn modelId="{C8CB8874-5201-497D-9DA5-40964D63F9CA}" type="presParOf" srcId="{73B2F11D-7900-4DC8-89E4-AC5EAD366FEF}" destId="{4DBA155D-4C0F-4CDE-8BA9-CA45E3D80632}" srcOrd="0" destOrd="0" presId="urn:microsoft.com/office/officeart/2018/2/layout/IconVerticalSolidList"/>
    <dgm:cxn modelId="{C7FDC6DF-40A2-49ED-94DD-C3098AF54D46}" type="presParOf" srcId="{73B2F11D-7900-4DC8-89E4-AC5EAD366FEF}" destId="{B34273B4-C82C-4F41-968C-BE843083F153}" srcOrd="1" destOrd="0" presId="urn:microsoft.com/office/officeart/2018/2/layout/IconVerticalSolidList"/>
    <dgm:cxn modelId="{AC88C401-9784-4AF2-9E19-AC6BCCB56097}" type="presParOf" srcId="{73B2F11D-7900-4DC8-89E4-AC5EAD366FEF}" destId="{7E422A8C-F99C-465C-9CFA-937CF68D88C9}" srcOrd="2" destOrd="0" presId="urn:microsoft.com/office/officeart/2018/2/layout/IconVerticalSolidList"/>
    <dgm:cxn modelId="{4DE4A0DE-1D4A-4FF5-BCAE-2435DBBE2665}" type="presParOf" srcId="{73B2F11D-7900-4DC8-89E4-AC5EAD366FEF}" destId="{9A2646B8-E706-4563-BBA6-7A1626FB55C5}" srcOrd="3" destOrd="0" presId="urn:microsoft.com/office/officeart/2018/2/layout/IconVerticalSolidList"/>
    <dgm:cxn modelId="{37F0B6A8-07D4-45BC-BA26-23897E73B564}" type="presParOf" srcId="{73B2F11D-7900-4DC8-89E4-AC5EAD366FEF}" destId="{821D2212-F3F1-4E01-93A7-74223B19C2B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C9349D-8B5C-4F20-BC18-91DE2D8C36A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EF0AB6-94BA-4CEC-B3F2-A72EBF3A287B}">
      <dgm:prSet/>
      <dgm:spPr/>
      <dgm:t>
        <a:bodyPr/>
        <a:lstStyle/>
        <a:p>
          <a:pPr>
            <a:defRPr b="1"/>
          </a:pPr>
          <a:r>
            <a:rPr lang="en-US"/>
            <a:t>A WLAN’s SSID is its network name. It identifies a service set that refers to a collection of WIFI devices with the same parameters.</a:t>
          </a:r>
        </a:p>
      </dgm:t>
    </dgm:pt>
    <dgm:pt modelId="{3FEEF4A3-DD50-4D15-9833-587190653046}" type="parTrans" cxnId="{9160CD43-E59B-47A8-89D8-F0AD8F5DF55B}">
      <dgm:prSet/>
      <dgm:spPr/>
      <dgm:t>
        <a:bodyPr/>
        <a:lstStyle/>
        <a:p>
          <a:endParaRPr lang="en-US"/>
        </a:p>
      </dgm:t>
    </dgm:pt>
    <dgm:pt modelId="{0AA5B5F7-004D-4A9E-94F3-663907432D19}" type="sibTrans" cxnId="{9160CD43-E59B-47A8-89D8-F0AD8F5DF55B}">
      <dgm:prSet/>
      <dgm:spPr/>
      <dgm:t>
        <a:bodyPr/>
        <a:lstStyle/>
        <a:p>
          <a:endParaRPr lang="en-US"/>
        </a:p>
      </dgm:t>
    </dgm:pt>
    <dgm:pt modelId="{CB112DC9-DD10-42F9-B68F-0DC83BA3AC4F}">
      <dgm:prSet/>
      <dgm:spPr/>
      <dgm:t>
        <a:bodyPr/>
        <a:lstStyle/>
        <a:p>
          <a:pPr>
            <a:defRPr b="1"/>
          </a:pPr>
          <a:r>
            <a:rPr lang="en-US"/>
            <a:t>An SSID is case-sensitive and can be up to 32 characters long.</a:t>
          </a:r>
        </a:p>
      </dgm:t>
    </dgm:pt>
    <dgm:pt modelId="{D668E423-EB51-4CA0-A415-D1DB37EB6EBE}" type="parTrans" cxnId="{D0B36824-A752-46C0-9BE8-B25F3968CC4D}">
      <dgm:prSet/>
      <dgm:spPr/>
      <dgm:t>
        <a:bodyPr/>
        <a:lstStyle/>
        <a:p>
          <a:endParaRPr lang="en-US"/>
        </a:p>
      </dgm:t>
    </dgm:pt>
    <dgm:pt modelId="{7AC3975C-D171-4528-A469-0B8F4B42893A}" type="sibTrans" cxnId="{D0B36824-A752-46C0-9BE8-B25F3968CC4D}">
      <dgm:prSet/>
      <dgm:spPr/>
      <dgm:t>
        <a:bodyPr/>
        <a:lstStyle/>
        <a:p>
          <a:endParaRPr lang="en-US"/>
        </a:p>
      </dgm:t>
    </dgm:pt>
    <dgm:pt modelId="{1574D348-2384-4249-8979-7CE1F1014F68}">
      <dgm:prSet/>
      <dgm:spPr/>
      <dgm:t>
        <a:bodyPr/>
        <a:lstStyle/>
        <a:p>
          <a:r>
            <a:rPr lang="en-US"/>
            <a:t>By default, wireless routers broadcast its SSID in short time intervals.</a:t>
          </a:r>
        </a:p>
      </dgm:t>
    </dgm:pt>
    <dgm:pt modelId="{DD03E853-ED16-4197-8870-3DB22588C524}" type="parTrans" cxnId="{4DE8EBF6-4CC5-4460-B5FA-691B5F23FBC2}">
      <dgm:prSet/>
      <dgm:spPr/>
      <dgm:t>
        <a:bodyPr/>
        <a:lstStyle/>
        <a:p>
          <a:endParaRPr lang="en-US"/>
        </a:p>
      </dgm:t>
    </dgm:pt>
    <dgm:pt modelId="{B4AB59C9-DDE0-4D2D-8FB3-FD9453082359}" type="sibTrans" cxnId="{4DE8EBF6-4CC5-4460-B5FA-691B5F23FBC2}">
      <dgm:prSet/>
      <dgm:spPr/>
      <dgm:t>
        <a:bodyPr/>
        <a:lstStyle/>
        <a:p>
          <a:endParaRPr lang="en-US"/>
        </a:p>
      </dgm:t>
    </dgm:pt>
    <dgm:pt modelId="{7C763A7B-1EBB-4CFD-9409-BF9AB5316D3F}">
      <dgm:prSet/>
      <dgm:spPr/>
      <dgm:t>
        <a:bodyPr/>
        <a:lstStyle/>
        <a:p>
          <a:r>
            <a:rPr lang="en-US"/>
            <a:t>This enables WIFI clients to discover and join its network.</a:t>
          </a:r>
        </a:p>
      </dgm:t>
    </dgm:pt>
    <dgm:pt modelId="{9F6CDE3F-3952-486F-B2E0-DBF56F1EFDDC}" type="parTrans" cxnId="{40176BE5-FFF6-464C-8A5D-9DFA0991DF17}">
      <dgm:prSet/>
      <dgm:spPr/>
      <dgm:t>
        <a:bodyPr/>
        <a:lstStyle/>
        <a:p>
          <a:endParaRPr lang="en-US"/>
        </a:p>
      </dgm:t>
    </dgm:pt>
    <dgm:pt modelId="{CC14BFAB-D9AB-4298-8B89-FF67EFA48B5D}" type="sibTrans" cxnId="{40176BE5-FFF6-464C-8A5D-9DFA0991DF17}">
      <dgm:prSet/>
      <dgm:spPr/>
      <dgm:t>
        <a:bodyPr/>
        <a:lstStyle/>
        <a:p>
          <a:endParaRPr lang="en-US"/>
        </a:p>
      </dgm:t>
    </dgm:pt>
    <dgm:pt modelId="{336E36C7-B54D-4252-9AE7-12C0F54779D5}" type="pres">
      <dgm:prSet presAssocID="{54C9349D-8B5C-4F20-BC18-91DE2D8C36A6}" presName="root" presStyleCnt="0">
        <dgm:presLayoutVars>
          <dgm:dir/>
          <dgm:resizeHandles val="exact"/>
        </dgm:presLayoutVars>
      </dgm:prSet>
      <dgm:spPr/>
    </dgm:pt>
    <dgm:pt modelId="{5AB2DE35-D559-4D63-87A0-0446B635EB44}" type="pres">
      <dgm:prSet presAssocID="{E3EF0AB6-94BA-4CEC-B3F2-A72EBF3A287B}" presName="compNode" presStyleCnt="0"/>
      <dgm:spPr/>
    </dgm:pt>
    <dgm:pt modelId="{2361BBE8-2D62-4D31-AF17-C55CE6B078EE}" type="pres">
      <dgm:prSet presAssocID="{E3EF0AB6-94BA-4CEC-B3F2-A72EBF3A28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a:ext>
      </dgm:extLst>
    </dgm:pt>
    <dgm:pt modelId="{BE84B2EC-8797-4D90-BB9A-0AC6C12D7797}" type="pres">
      <dgm:prSet presAssocID="{E3EF0AB6-94BA-4CEC-B3F2-A72EBF3A287B}" presName="iconSpace" presStyleCnt="0"/>
      <dgm:spPr/>
    </dgm:pt>
    <dgm:pt modelId="{2680E01E-FFDB-447F-BF5C-5591BDA3E4A2}" type="pres">
      <dgm:prSet presAssocID="{E3EF0AB6-94BA-4CEC-B3F2-A72EBF3A287B}" presName="parTx" presStyleLbl="revTx" presStyleIdx="0" presStyleCnt="4">
        <dgm:presLayoutVars>
          <dgm:chMax val="0"/>
          <dgm:chPref val="0"/>
        </dgm:presLayoutVars>
      </dgm:prSet>
      <dgm:spPr/>
    </dgm:pt>
    <dgm:pt modelId="{776CC4E6-6677-4E25-8B26-5DB0AE8B3FA4}" type="pres">
      <dgm:prSet presAssocID="{E3EF0AB6-94BA-4CEC-B3F2-A72EBF3A287B}" presName="txSpace" presStyleCnt="0"/>
      <dgm:spPr/>
    </dgm:pt>
    <dgm:pt modelId="{A475754B-3631-4A44-99BD-3BC97A33BF37}" type="pres">
      <dgm:prSet presAssocID="{E3EF0AB6-94BA-4CEC-B3F2-A72EBF3A287B}" presName="desTx" presStyleLbl="revTx" presStyleIdx="1" presStyleCnt="4">
        <dgm:presLayoutVars/>
      </dgm:prSet>
      <dgm:spPr/>
    </dgm:pt>
    <dgm:pt modelId="{7890C3B4-8DA9-4D1B-BA68-392AE1D55CA7}" type="pres">
      <dgm:prSet presAssocID="{0AA5B5F7-004D-4A9E-94F3-663907432D19}" presName="sibTrans" presStyleCnt="0"/>
      <dgm:spPr/>
    </dgm:pt>
    <dgm:pt modelId="{88D2E4F6-86FD-495C-93C7-245D45F9BDB4}" type="pres">
      <dgm:prSet presAssocID="{CB112DC9-DD10-42F9-B68F-0DC83BA3AC4F}" presName="compNode" presStyleCnt="0"/>
      <dgm:spPr/>
    </dgm:pt>
    <dgm:pt modelId="{DD087EEF-1D8C-4057-AA73-36785798974D}" type="pres">
      <dgm:prSet presAssocID="{CB112DC9-DD10-42F9-B68F-0DC83BA3AC4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am"/>
        </a:ext>
      </dgm:extLst>
    </dgm:pt>
    <dgm:pt modelId="{C7365021-A9DA-4E3F-9DA0-7A48C789D105}" type="pres">
      <dgm:prSet presAssocID="{CB112DC9-DD10-42F9-B68F-0DC83BA3AC4F}" presName="iconSpace" presStyleCnt="0"/>
      <dgm:spPr/>
    </dgm:pt>
    <dgm:pt modelId="{2846A9D9-2FEE-4D73-A029-5CD1898CD6A3}" type="pres">
      <dgm:prSet presAssocID="{CB112DC9-DD10-42F9-B68F-0DC83BA3AC4F}" presName="parTx" presStyleLbl="revTx" presStyleIdx="2" presStyleCnt="4">
        <dgm:presLayoutVars>
          <dgm:chMax val="0"/>
          <dgm:chPref val="0"/>
        </dgm:presLayoutVars>
      </dgm:prSet>
      <dgm:spPr/>
    </dgm:pt>
    <dgm:pt modelId="{D35AE5B1-E56F-4A70-AB58-97A727365594}" type="pres">
      <dgm:prSet presAssocID="{CB112DC9-DD10-42F9-B68F-0DC83BA3AC4F}" presName="txSpace" presStyleCnt="0"/>
      <dgm:spPr/>
    </dgm:pt>
    <dgm:pt modelId="{B999F101-F0D2-4BB3-A5AC-C17EA428D2E4}" type="pres">
      <dgm:prSet presAssocID="{CB112DC9-DD10-42F9-B68F-0DC83BA3AC4F}" presName="desTx" presStyleLbl="revTx" presStyleIdx="3" presStyleCnt="4">
        <dgm:presLayoutVars/>
      </dgm:prSet>
      <dgm:spPr/>
    </dgm:pt>
  </dgm:ptLst>
  <dgm:cxnLst>
    <dgm:cxn modelId="{26522600-4E6F-4036-92EC-3556FE791BC8}" type="presOf" srcId="{E3EF0AB6-94BA-4CEC-B3F2-A72EBF3A287B}" destId="{2680E01E-FFDB-447F-BF5C-5591BDA3E4A2}" srcOrd="0" destOrd="0" presId="urn:microsoft.com/office/officeart/2018/2/layout/IconLabelDescriptionList"/>
    <dgm:cxn modelId="{293BFE13-B378-4D4D-9C6C-5B5792AA485B}" type="presOf" srcId="{7C763A7B-1EBB-4CFD-9409-BF9AB5316D3F}" destId="{B999F101-F0D2-4BB3-A5AC-C17EA428D2E4}" srcOrd="0" destOrd="1" presId="urn:microsoft.com/office/officeart/2018/2/layout/IconLabelDescriptionList"/>
    <dgm:cxn modelId="{D0B36824-A752-46C0-9BE8-B25F3968CC4D}" srcId="{54C9349D-8B5C-4F20-BC18-91DE2D8C36A6}" destId="{CB112DC9-DD10-42F9-B68F-0DC83BA3AC4F}" srcOrd="1" destOrd="0" parTransId="{D668E423-EB51-4CA0-A415-D1DB37EB6EBE}" sibTransId="{7AC3975C-D171-4528-A469-0B8F4B42893A}"/>
    <dgm:cxn modelId="{FAA49641-6D36-4159-A6A2-B824E217A4E6}" type="presOf" srcId="{CB112DC9-DD10-42F9-B68F-0DC83BA3AC4F}" destId="{2846A9D9-2FEE-4D73-A029-5CD1898CD6A3}" srcOrd="0" destOrd="0" presId="urn:microsoft.com/office/officeart/2018/2/layout/IconLabelDescriptionList"/>
    <dgm:cxn modelId="{9160CD43-E59B-47A8-89D8-F0AD8F5DF55B}" srcId="{54C9349D-8B5C-4F20-BC18-91DE2D8C36A6}" destId="{E3EF0AB6-94BA-4CEC-B3F2-A72EBF3A287B}" srcOrd="0" destOrd="0" parTransId="{3FEEF4A3-DD50-4D15-9833-587190653046}" sibTransId="{0AA5B5F7-004D-4A9E-94F3-663907432D19}"/>
    <dgm:cxn modelId="{1F183650-AF48-4CD7-A32A-E7D9E75003F8}" type="presOf" srcId="{54C9349D-8B5C-4F20-BC18-91DE2D8C36A6}" destId="{336E36C7-B54D-4252-9AE7-12C0F54779D5}" srcOrd="0" destOrd="0" presId="urn:microsoft.com/office/officeart/2018/2/layout/IconLabelDescriptionList"/>
    <dgm:cxn modelId="{FA1F52B9-66B6-4743-AA3E-DC37CA046E97}" type="presOf" srcId="{1574D348-2384-4249-8979-7CE1F1014F68}" destId="{B999F101-F0D2-4BB3-A5AC-C17EA428D2E4}" srcOrd="0" destOrd="0" presId="urn:microsoft.com/office/officeart/2018/2/layout/IconLabelDescriptionList"/>
    <dgm:cxn modelId="{40176BE5-FFF6-464C-8A5D-9DFA0991DF17}" srcId="{CB112DC9-DD10-42F9-B68F-0DC83BA3AC4F}" destId="{7C763A7B-1EBB-4CFD-9409-BF9AB5316D3F}" srcOrd="1" destOrd="0" parTransId="{9F6CDE3F-3952-486F-B2E0-DBF56F1EFDDC}" sibTransId="{CC14BFAB-D9AB-4298-8B89-FF67EFA48B5D}"/>
    <dgm:cxn modelId="{4DE8EBF6-4CC5-4460-B5FA-691B5F23FBC2}" srcId="{CB112DC9-DD10-42F9-B68F-0DC83BA3AC4F}" destId="{1574D348-2384-4249-8979-7CE1F1014F68}" srcOrd="0" destOrd="0" parTransId="{DD03E853-ED16-4197-8870-3DB22588C524}" sibTransId="{B4AB59C9-DDE0-4D2D-8FB3-FD9453082359}"/>
    <dgm:cxn modelId="{7F75BA1D-EDB1-4BD1-9009-A53733377A4E}" type="presParOf" srcId="{336E36C7-B54D-4252-9AE7-12C0F54779D5}" destId="{5AB2DE35-D559-4D63-87A0-0446B635EB44}" srcOrd="0" destOrd="0" presId="urn:microsoft.com/office/officeart/2018/2/layout/IconLabelDescriptionList"/>
    <dgm:cxn modelId="{B3405FE1-A092-4445-9471-AD79CF4EA758}" type="presParOf" srcId="{5AB2DE35-D559-4D63-87A0-0446B635EB44}" destId="{2361BBE8-2D62-4D31-AF17-C55CE6B078EE}" srcOrd="0" destOrd="0" presId="urn:microsoft.com/office/officeart/2018/2/layout/IconLabelDescriptionList"/>
    <dgm:cxn modelId="{89EF302D-93F3-4B3E-B523-BB1717B6AF7A}" type="presParOf" srcId="{5AB2DE35-D559-4D63-87A0-0446B635EB44}" destId="{BE84B2EC-8797-4D90-BB9A-0AC6C12D7797}" srcOrd="1" destOrd="0" presId="urn:microsoft.com/office/officeart/2018/2/layout/IconLabelDescriptionList"/>
    <dgm:cxn modelId="{EC6FEB90-0837-4FD1-AEF0-105B245EF3B4}" type="presParOf" srcId="{5AB2DE35-D559-4D63-87A0-0446B635EB44}" destId="{2680E01E-FFDB-447F-BF5C-5591BDA3E4A2}" srcOrd="2" destOrd="0" presId="urn:microsoft.com/office/officeart/2018/2/layout/IconLabelDescriptionList"/>
    <dgm:cxn modelId="{5896C27F-CB3B-411A-8035-262AA5CEA89F}" type="presParOf" srcId="{5AB2DE35-D559-4D63-87A0-0446B635EB44}" destId="{776CC4E6-6677-4E25-8B26-5DB0AE8B3FA4}" srcOrd="3" destOrd="0" presId="urn:microsoft.com/office/officeart/2018/2/layout/IconLabelDescriptionList"/>
    <dgm:cxn modelId="{82190EFA-AD59-4DCD-926F-55986AB3B590}" type="presParOf" srcId="{5AB2DE35-D559-4D63-87A0-0446B635EB44}" destId="{A475754B-3631-4A44-99BD-3BC97A33BF37}" srcOrd="4" destOrd="0" presId="urn:microsoft.com/office/officeart/2018/2/layout/IconLabelDescriptionList"/>
    <dgm:cxn modelId="{79BE67D3-4C0F-460A-B361-669F137D5D23}" type="presParOf" srcId="{336E36C7-B54D-4252-9AE7-12C0F54779D5}" destId="{7890C3B4-8DA9-4D1B-BA68-392AE1D55CA7}" srcOrd="1" destOrd="0" presId="urn:microsoft.com/office/officeart/2018/2/layout/IconLabelDescriptionList"/>
    <dgm:cxn modelId="{47D5B5EF-8FBC-49AB-911B-039EEC559D79}" type="presParOf" srcId="{336E36C7-B54D-4252-9AE7-12C0F54779D5}" destId="{88D2E4F6-86FD-495C-93C7-245D45F9BDB4}" srcOrd="2" destOrd="0" presId="urn:microsoft.com/office/officeart/2018/2/layout/IconLabelDescriptionList"/>
    <dgm:cxn modelId="{D91E678D-A708-4A1D-9854-473AE3316A68}" type="presParOf" srcId="{88D2E4F6-86FD-495C-93C7-245D45F9BDB4}" destId="{DD087EEF-1D8C-4057-AA73-36785798974D}" srcOrd="0" destOrd="0" presId="urn:microsoft.com/office/officeart/2018/2/layout/IconLabelDescriptionList"/>
    <dgm:cxn modelId="{412B8DA4-7B3F-4D12-9721-B0AED5095292}" type="presParOf" srcId="{88D2E4F6-86FD-495C-93C7-245D45F9BDB4}" destId="{C7365021-A9DA-4E3F-9DA0-7A48C789D105}" srcOrd="1" destOrd="0" presId="urn:microsoft.com/office/officeart/2018/2/layout/IconLabelDescriptionList"/>
    <dgm:cxn modelId="{0517E8AA-125D-429F-B677-0CC329713776}" type="presParOf" srcId="{88D2E4F6-86FD-495C-93C7-245D45F9BDB4}" destId="{2846A9D9-2FEE-4D73-A029-5CD1898CD6A3}" srcOrd="2" destOrd="0" presId="urn:microsoft.com/office/officeart/2018/2/layout/IconLabelDescriptionList"/>
    <dgm:cxn modelId="{EF93C2F6-0B67-43BA-9532-ADD91902BBA7}" type="presParOf" srcId="{88D2E4F6-86FD-495C-93C7-245D45F9BDB4}" destId="{D35AE5B1-E56F-4A70-AB58-97A727365594}" srcOrd="3" destOrd="0" presId="urn:microsoft.com/office/officeart/2018/2/layout/IconLabelDescriptionList"/>
    <dgm:cxn modelId="{252BCC7D-0CBA-4096-BA88-C8B2919147A5}" type="presParOf" srcId="{88D2E4F6-86FD-495C-93C7-245D45F9BDB4}" destId="{B999F101-F0D2-4BB3-A5AC-C17EA428D2E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BEAE26-EA35-4B30-A90F-1147026E0281}"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73A374-CF87-42EC-8F69-51398E186825}">
      <dgm:prSet/>
      <dgm:spPr/>
      <dgm:t>
        <a:bodyPr/>
        <a:lstStyle/>
        <a:p>
          <a:r>
            <a:rPr lang="en-US"/>
            <a:t>This time Do Not activate airplane mode</a:t>
          </a:r>
        </a:p>
      </dgm:t>
    </dgm:pt>
    <dgm:pt modelId="{397CFF50-8F34-44DC-A566-3687AEB05911}" type="parTrans" cxnId="{AC79AAB7-A737-4818-84A1-AA81F3818E94}">
      <dgm:prSet/>
      <dgm:spPr/>
      <dgm:t>
        <a:bodyPr/>
        <a:lstStyle/>
        <a:p>
          <a:endParaRPr lang="en-US"/>
        </a:p>
      </dgm:t>
    </dgm:pt>
    <dgm:pt modelId="{86F9A561-E078-4F39-B5D8-482910A48003}" type="sibTrans" cxnId="{AC79AAB7-A737-4818-84A1-AA81F3818E94}">
      <dgm:prSet/>
      <dgm:spPr/>
      <dgm:t>
        <a:bodyPr/>
        <a:lstStyle/>
        <a:p>
          <a:endParaRPr lang="en-US"/>
        </a:p>
      </dgm:t>
    </dgm:pt>
    <dgm:pt modelId="{F1144AD2-2BAD-49BA-82E6-05E2A0C77A32}">
      <dgm:prSet/>
      <dgm:spPr/>
      <dgm:t>
        <a:bodyPr/>
        <a:lstStyle/>
        <a:p>
          <a:r>
            <a:rPr lang="en-US"/>
            <a:t>Enter 192.168.105.1 and enter your password</a:t>
          </a:r>
        </a:p>
      </dgm:t>
    </dgm:pt>
    <dgm:pt modelId="{918FD485-FDF7-4C2D-973A-28B3585B68BF}" type="parTrans" cxnId="{E01E8178-CF70-48A6-9414-EE1B64ADBEBB}">
      <dgm:prSet/>
      <dgm:spPr/>
      <dgm:t>
        <a:bodyPr/>
        <a:lstStyle/>
        <a:p>
          <a:endParaRPr lang="en-US"/>
        </a:p>
      </dgm:t>
    </dgm:pt>
    <dgm:pt modelId="{76E69CEB-2259-43BD-A312-D84281831021}" type="sibTrans" cxnId="{E01E8178-CF70-48A6-9414-EE1B64ADBEBB}">
      <dgm:prSet/>
      <dgm:spPr/>
      <dgm:t>
        <a:bodyPr/>
        <a:lstStyle/>
        <a:p>
          <a:endParaRPr lang="en-US"/>
        </a:p>
      </dgm:t>
    </dgm:pt>
    <dgm:pt modelId="{F8432196-0D48-4FFB-BB4E-1F2A54C58517}">
      <dgm:prSet/>
      <dgm:spPr/>
      <dgm:t>
        <a:bodyPr/>
        <a:lstStyle/>
        <a:p>
          <a:r>
            <a:rPr lang="en-US"/>
            <a:t>Click on wireless and then modify</a:t>
          </a:r>
        </a:p>
      </dgm:t>
    </dgm:pt>
    <dgm:pt modelId="{520966EA-97A6-482D-9B7B-A1C2E5EFE9AE}" type="parTrans" cxnId="{87C2ED28-C50D-48C9-8685-B3FB024BC1BC}">
      <dgm:prSet/>
      <dgm:spPr/>
      <dgm:t>
        <a:bodyPr/>
        <a:lstStyle/>
        <a:p>
          <a:endParaRPr lang="en-US"/>
        </a:p>
      </dgm:t>
    </dgm:pt>
    <dgm:pt modelId="{055499C8-4135-4BE2-94F9-96BE30C8B196}" type="sibTrans" cxnId="{87C2ED28-C50D-48C9-8685-B3FB024BC1BC}">
      <dgm:prSet/>
      <dgm:spPr/>
      <dgm:t>
        <a:bodyPr/>
        <a:lstStyle/>
        <a:p>
          <a:endParaRPr lang="en-US"/>
        </a:p>
      </dgm:t>
    </dgm:pt>
    <dgm:pt modelId="{8182E898-0C41-4F1B-9DA5-CD4FB977B95A}">
      <dgm:prSet/>
      <dgm:spPr/>
      <dgm:t>
        <a:bodyPr/>
        <a:lstStyle/>
        <a:p>
          <a:r>
            <a:rPr lang="en-US"/>
            <a:t>Enter new SSID NETW191 in the WIFI name (SSID) field. Enter your password and click apply to save.</a:t>
          </a:r>
        </a:p>
      </dgm:t>
    </dgm:pt>
    <dgm:pt modelId="{240AEF95-FB44-4795-9BEC-ACF54A98385E}" type="parTrans" cxnId="{18BD1266-B56F-4719-8C22-AAC724796EEB}">
      <dgm:prSet/>
      <dgm:spPr/>
      <dgm:t>
        <a:bodyPr/>
        <a:lstStyle/>
        <a:p>
          <a:endParaRPr lang="en-US"/>
        </a:p>
      </dgm:t>
    </dgm:pt>
    <dgm:pt modelId="{78569E3E-1F15-4C7F-A90F-BFD3C7817C82}" type="sibTrans" cxnId="{18BD1266-B56F-4719-8C22-AAC724796EEB}">
      <dgm:prSet/>
      <dgm:spPr/>
      <dgm:t>
        <a:bodyPr/>
        <a:lstStyle/>
        <a:p>
          <a:endParaRPr lang="en-US"/>
        </a:p>
      </dgm:t>
    </dgm:pt>
    <dgm:pt modelId="{35025218-60E6-4EAD-AFFB-DED295AC58A3}">
      <dgm:prSet/>
      <dgm:spPr/>
      <dgm:t>
        <a:bodyPr/>
        <a:lstStyle/>
        <a:p>
          <a:r>
            <a:rPr lang="en-US"/>
            <a:t>Use your smartphone or tablet to discover SSID you just configured</a:t>
          </a:r>
        </a:p>
      </dgm:t>
    </dgm:pt>
    <dgm:pt modelId="{9C73BFFB-22E6-4CBE-B356-EB84E4DAC248}" type="parTrans" cxnId="{3BEC6C33-74CD-4A62-9E5D-1654C8732A23}">
      <dgm:prSet/>
      <dgm:spPr/>
      <dgm:t>
        <a:bodyPr/>
        <a:lstStyle/>
        <a:p>
          <a:endParaRPr lang="en-US"/>
        </a:p>
      </dgm:t>
    </dgm:pt>
    <dgm:pt modelId="{9962FB9F-5E45-4CCC-B9C3-1166CAC6E34A}" type="sibTrans" cxnId="{3BEC6C33-74CD-4A62-9E5D-1654C8732A23}">
      <dgm:prSet/>
      <dgm:spPr/>
      <dgm:t>
        <a:bodyPr/>
        <a:lstStyle/>
        <a:p>
          <a:endParaRPr lang="en-US"/>
        </a:p>
      </dgm:t>
    </dgm:pt>
    <dgm:pt modelId="{A8AC5E17-8669-474C-816B-6C892A15C2BF}" type="pres">
      <dgm:prSet presAssocID="{33BEAE26-EA35-4B30-A90F-1147026E0281}" presName="root" presStyleCnt="0">
        <dgm:presLayoutVars>
          <dgm:dir/>
          <dgm:resizeHandles val="exact"/>
        </dgm:presLayoutVars>
      </dgm:prSet>
      <dgm:spPr/>
    </dgm:pt>
    <dgm:pt modelId="{A520891F-0EE7-4B04-9148-3BBAFB6CA46D}" type="pres">
      <dgm:prSet presAssocID="{33BEAE26-EA35-4B30-A90F-1147026E0281}" presName="container" presStyleCnt="0">
        <dgm:presLayoutVars>
          <dgm:dir/>
          <dgm:resizeHandles val="exact"/>
        </dgm:presLayoutVars>
      </dgm:prSet>
      <dgm:spPr/>
    </dgm:pt>
    <dgm:pt modelId="{CD154F12-9D54-48D8-A10C-005A49F510F6}" type="pres">
      <dgm:prSet presAssocID="{A973A374-CF87-42EC-8F69-51398E186825}" presName="compNode" presStyleCnt="0"/>
      <dgm:spPr/>
    </dgm:pt>
    <dgm:pt modelId="{0B54C100-91E9-444F-A1AF-18B6BB6D6DC4}" type="pres">
      <dgm:prSet presAssocID="{A973A374-CF87-42EC-8F69-51398E186825}" presName="iconBgRect" presStyleLbl="bgShp" presStyleIdx="0" presStyleCnt="5"/>
      <dgm:spPr/>
    </dgm:pt>
    <dgm:pt modelId="{315BBE82-12A4-4906-9040-FA5EE131E86A}" type="pres">
      <dgm:prSet presAssocID="{A973A374-CF87-42EC-8F69-51398E18682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2AB8EFDF-FE6E-4562-86B3-7E001F9C76D0}" type="pres">
      <dgm:prSet presAssocID="{A973A374-CF87-42EC-8F69-51398E186825}" presName="spaceRect" presStyleCnt="0"/>
      <dgm:spPr/>
    </dgm:pt>
    <dgm:pt modelId="{5B18E391-9F9D-4C2A-AF3A-D0DC8FB3828A}" type="pres">
      <dgm:prSet presAssocID="{A973A374-CF87-42EC-8F69-51398E186825}" presName="textRect" presStyleLbl="revTx" presStyleIdx="0" presStyleCnt="5">
        <dgm:presLayoutVars>
          <dgm:chMax val="1"/>
          <dgm:chPref val="1"/>
        </dgm:presLayoutVars>
      </dgm:prSet>
      <dgm:spPr/>
    </dgm:pt>
    <dgm:pt modelId="{B4022EC4-77CB-4448-93C9-B9853319331D}" type="pres">
      <dgm:prSet presAssocID="{86F9A561-E078-4F39-B5D8-482910A48003}" presName="sibTrans" presStyleLbl="sibTrans2D1" presStyleIdx="0" presStyleCnt="0"/>
      <dgm:spPr/>
    </dgm:pt>
    <dgm:pt modelId="{7D4180DF-2288-4B6E-BD85-52C67BD5CE23}" type="pres">
      <dgm:prSet presAssocID="{F1144AD2-2BAD-49BA-82E6-05E2A0C77A32}" presName="compNode" presStyleCnt="0"/>
      <dgm:spPr/>
    </dgm:pt>
    <dgm:pt modelId="{58A547E9-CACE-43B1-9A82-B0E35EEC93CF}" type="pres">
      <dgm:prSet presAssocID="{F1144AD2-2BAD-49BA-82E6-05E2A0C77A32}" presName="iconBgRect" presStyleLbl="bgShp" presStyleIdx="1" presStyleCnt="5"/>
      <dgm:spPr/>
    </dgm:pt>
    <dgm:pt modelId="{54E2A711-BE15-4B16-9937-547F8FE2DEBF}" type="pres">
      <dgm:prSet presAssocID="{F1144AD2-2BAD-49BA-82E6-05E2A0C77A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7E13FE45-D225-4ECF-ADAB-B50A86A63FA3}" type="pres">
      <dgm:prSet presAssocID="{F1144AD2-2BAD-49BA-82E6-05E2A0C77A32}" presName="spaceRect" presStyleCnt="0"/>
      <dgm:spPr/>
    </dgm:pt>
    <dgm:pt modelId="{A5790B9A-4CDE-4680-94AC-5E0CB7B33840}" type="pres">
      <dgm:prSet presAssocID="{F1144AD2-2BAD-49BA-82E6-05E2A0C77A32}" presName="textRect" presStyleLbl="revTx" presStyleIdx="1" presStyleCnt="5">
        <dgm:presLayoutVars>
          <dgm:chMax val="1"/>
          <dgm:chPref val="1"/>
        </dgm:presLayoutVars>
      </dgm:prSet>
      <dgm:spPr/>
    </dgm:pt>
    <dgm:pt modelId="{2EE7B00D-FD22-4900-A579-0368B20B9E75}" type="pres">
      <dgm:prSet presAssocID="{76E69CEB-2259-43BD-A312-D84281831021}" presName="sibTrans" presStyleLbl="sibTrans2D1" presStyleIdx="0" presStyleCnt="0"/>
      <dgm:spPr/>
    </dgm:pt>
    <dgm:pt modelId="{A1956218-A9D9-4439-B57C-D66EE5B90CC3}" type="pres">
      <dgm:prSet presAssocID="{F8432196-0D48-4FFB-BB4E-1F2A54C58517}" presName="compNode" presStyleCnt="0"/>
      <dgm:spPr/>
    </dgm:pt>
    <dgm:pt modelId="{BB72243B-4FF2-4D04-9861-A005355167FA}" type="pres">
      <dgm:prSet presAssocID="{F8432196-0D48-4FFB-BB4E-1F2A54C58517}" presName="iconBgRect" presStyleLbl="bgShp" presStyleIdx="2" presStyleCnt="5"/>
      <dgm:spPr/>
    </dgm:pt>
    <dgm:pt modelId="{83457B61-13EB-4F7E-9EBA-4A2DAC6E2236}" type="pres">
      <dgm:prSet presAssocID="{F8432196-0D48-4FFB-BB4E-1F2A54C5851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Fi"/>
        </a:ext>
      </dgm:extLst>
    </dgm:pt>
    <dgm:pt modelId="{531B865B-DEEC-4C8C-9051-6D6F458E0DA4}" type="pres">
      <dgm:prSet presAssocID="{F8432196-0D48-4FFB-BB4E-1F2A54C58517}" presName="spaceRect" presStyleCnt="0"/>
      <dgm:spPr/>
    </dgm:pt>
    <dgm:pt modelId="{A9F42D36-8ED6-475F-BF27-873DA3163531}" type="pres">
      <dgm:prSet presAssocID="{F8432196-0D48-4FFB-BB4E-1F2A54C58517}" presName="textRect" presStyleLbl="revTx" presStyleIdx="2" presStyleCnt="5">
        <dgm:presLayoutVars>
          <dgm:chMax val="1"/>
          <dgm:chPref val="1"/>
        </dgm:presLayoutVars>
      </dgm:prSet>
      <dgm:spPr/>
    </dgm:pt>
    <dgm:pt modelId="{D5530D45-0939-4D41-87B5-14B361714849}" type="pres">
      <dgm:prSet presAssocID="{055499C8-4135-4BE2-94F9-96BE30C8B196}" presName="sibTrans" presStyleLbl="sibTrans2D1" presStyleIdx="0" presStyleCnt="0"/>
      <dgm:spPr/>
    </dgm:pt>
    <dgm:pt modelId="{998AB59B-058F-43A9-A67A-E80CAF7E9ACF}" type="pres">
      <dgm:prSet presAssocID="{8182E898-0C41-4F1B-9DA5-CD4FB977B95A}" presName="compNode" presStyleCnt="0"/>
      <dgm:spPr/>
    </dgm:pt>
    <dgm:pt modelId="{7444F2C6-014F-4743-8C1E-82D37431F487}" type="pres">
      <dgm:prSet presAssocID="{8182E898-0C41-4F1B-9DA5-CD4FB977B95A}" presName="iconBgRect" presStyleLbl="bgShp" presStyleIdx="3" presStyleCnt="5"/>
      <dgm:spPr/>
    </dgm:pt>
    <dgm:pt modelId="{1F8173CE-EB0B-4C7E-860C-DF6AFF3A422D}" type="pres">
      <dgm:prSet presAssocID="{8182E898-0C41-4F1B-9DA5-CD4FB977B9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eam"/>
        </a:ext>
      </dgm:extLst>
    </dgm:pt>
    <dgm:pt modelId="{7C1038FC-5FFD-4C90-B1ED-E0D5B6704505}" type="pres">
      <dgm:prSet presAssocID="{8182E898-0C41-4F1B-9DA5-CD4FB977B95A}" presName="spaceRect" presStyleCnt="0"/>
      <dgm:spPr/>
    </dgm:pt>
    <dgm:pt modelId="{DE779B04-2AC0-4305-B1A3-CDDF11A5DC01}" type="pres">
      <dgm:prSet presAssocID="{8182E898-0C41-4F1B-9DA5-CD4FB977B95A}" presName="textRect" presStyleLbl="revTx" presStyleIdx="3" presStyleCnt="5">
        <dgm:presLayoutVars>
          <dgm:chMax val="1"/>
          <dgm:chPref val="1"/>
        </dgm:presLayoutVars>
      </dgm:prSet>
      <dgm:spPr/>
    </dgm:pt>
    <dgm:pt modelId="{6DF748A5-9AF7-43E6-88EA-A4E0A8CEE019}" type="pres">
      <dgm:prSet presAssocID="{78569E3E-1F15-4C7F-A90F-BFD3C7817C82}" presName="sibTrans" presStyleLbl="sibTrans2D1" presStyleIdx="0" presStyleCnt="0"/>
      <dgm:spPr/>
    </dgm:pt>
    <dgm:pt modelId="{909D13D9-C6F9-4AFA-846E-00EF6DAADCDA}" type="pres">
      <dgm:prSet presAssocID="{35025218-60E6-4EAD-AFFB-DED295AC58A3}" presName="compNode" presStyleCnt="0"/>
      <dgm:spPr/>
    </dgm:pt>
    <dgm:pt modelId="{F1E05369-A10B-4E66-8119-E3CF4EC54940}" type="pres">
      <dgm:prSet presAssocID="{35025218-60E6-4EAD-AFFB-DED295AC58A3}" presName="iconBgRect" presStyleLbl="bgShp" presStyleIdx="4" presStyleCnt="5"/>
      <dgm:spPr/>
    </dgm:pt>
    <dgm:pt modelId="{4D39FDD9-CDBC-4184-B74C-5686F0B2D99B}" type="pres">
      <dgm:prSet presAssocID="{35025218-60E6-4EAD-AFFB-DED295AC58A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1AC5EF61-A92A-49B2-8123-9A2CB67CD6CC}" type="pres">
      <dgm:prSet presAssocID="{35025218-60E6-4EAD-AFFB-DED295AC58A3}" presName="spaceRect" presStyleCnt="0"/>
      <dgm:spPr/>
    </dgm:pt>
    <dgm:pt modelId="{2C6032B7-6A61-4D07-9BA3-D993B537CD83}" type="pres">
      <dgm:prSet presAssocID="{35025218-60E6-4EAD-AFFB-DED295AC58A3}" presName="textRect" presStyleLbl="revTx" presStyleIdx="4" presStyleCnt="5">
        <dgm:presLayoutVars>
          <dgm:chMax val="1"/>
          <dgm:chPref val="1"/>
        </dgm:presLayoutVars>
      </dgm:prSet>
      <dgm:spPr/>
    </dgm:pt>
  </dgm:ptLst>
  <dgm:cxnLst>
    <dgm:cxn modelId="{0C16C717-E6CC-4026-95D9-B983275E3B21}" type="presOf" srcId="{35025218-60E6-4EAD-AFFB-DED295AC58A3}" destId="{2C6032B7-6A61-4D07-9BA3-D993B537CD83}" srcOrd="0" destOrd="0" presId="urn:microsoft.com/office/officeart/2018/2/layout/IconCircleList"/>
    <dgm:cxn modelId="{139B2528-E87D-49BD-B120-E7FB85C1A168}" type="presOf" srcId="{76E69CEB-2259-43BD-A312-D84281831021}" destId="{2EE7B00D-FD22-4900-A579-0368B20B9E75}" srcOrd="0" destOrd="0" presId="urn:microsoft.com/office/officeart/2018/2/layout/IconCircleList"/>
    <dgm:cxn modelId="{87C2ED28-C50D-48C9-8685-B3FB024BC1BC}" srcId="{33BEAE26-EA35-4B30-A90F-1147026E0281}" destId="{F8432196-0D48-4FFB-BB4E-1F2A54C58517}" srcOrd="2" destOrd="0" parTransId="{520966EA-97A6-482D-9B7B-A1C2E5EFE9AE}" sibTransId="{055499C8-4135-4BE2-94F9-96BE30C8B196}"/>
    <dgm:cxn modelId="{C3F5A229-2E2A-4574-A062-FE89D4AAF775}" type="presOf" srcId="{33BEAE26-EA35-4B30-A90F-1147026E0281}" destId="{A8AC5E17-8669-474C-816B-6C892A15C2BF}" srcOrd="0" destOrd="0" presId="urn:microsoft.com/office/officeart/2018/2/layout/IconCircleList"/>
    <dgm:cxn modelId="{3BEC6C33-74CD-4A62-9E5D-1654C8732A23}" srcId="{33BEAE26-EA35-4B30-A90F-1147026E0281}" destId="{35025218-60E6-4EAD-AFFB-DED295AC58A3}" srcOrd="4" destOrd="0" parTransId="{9C73BFFB-22E6-4CBE-B356-EB84E4DAC248}" sibTransId="{9962FB9F-5E45-4CCC-B9C3-1166CAC6E34A}"/>
    <dgm:cxn modelId="{1F68C044-4BF2-4D9C-93AB-1298F999F6CE}" type="presOf" srcId="{A973A374-CF87-42EC-8F69-51398E186825}" destId="{5B18E391-9F9D-4C2A-AF3A-D0DC8FB3828A}" srcOrd="0" destOrd="0" presId="urn:microsoft.com/office/officeart/2018/2/layout/IconCircleList"/>
    <dgm:cxn modelId="{9D8CDE65-EAA5-4812-A619-EE064A620527}" type="presOf" srcId="{055499C8-4135-4BE2-94F9-96BE30C8B196}" destId="{D5530D45-0939-4D41-87B5-14B361714849}" srcOrd="0" destOrd="0" presId="urn:microsoft.com/office/officeart/2018/2/layout/IconCircleList"/>
    <dgm:cxn modelId="{18BD1266-B56F-4719-8C22-AAC724796EEB}" srcId="{33BEAE26-EA35-4B30-A90F-1147026E0281}" destId="{8182E898-0C41-4F1B-9DA5-CD4FB977B95A}" srcOrd="3" destOrd="0" parTransId="{240AEF95-FB44-4795-9BEC-ACF54A98385E}" sibTransId="{78569E3E-1F15-4C7F-A90F-BFD3C7817C82}"/>
    <dgm:cxn modelId="{E01E8178-CF70-48A6-9414-EE1B64ADBEBB}" srcId="{33BEAE26-EA35-4B30-A90F-1147026E0281}" destId="{F1144AD2-2BAD-49BA-82E6-05E2A0C77A32}" srcOrd="1" destOrd="0" parTransId="{918FD485-FDF7-4C2D-973A-28B3585B68BF}" sibTransId="{76E69CEB-2259-43BD-A312-D84281831021}"/>
    <dgm:cxn modelId="{5DCC1389-9A64-4CF1-9EF8-922D663E731A}" type="presOf" srcId="{86F9A561-E078-4F39-B5D8-482910A48003}" destId="{B4022EC4-77CB-4448-93C9-B9853319331D}" srcOrd="0" destOrd="0" presId="urn:microsoft.com/office/officeart/2018/2/layout/IconCircleList"/>
    <dgm:cxn modelId="{F5A3AF8E-450A-4242-BFE8-6F3B5747ABD1}" type="presOf" srcId="{8182E898-0C41-4F1B-9DA5-CD4FB977B95A}" destId="{DE779B04-2AC0-4305-B1A3-CDDF11A5DC01}" srcOrd="0" destOrd="0" presId="urn:microsoft.com/office/officeart/2018/2/layout/IconCircleList"/>
    <dgm:cxn modelId="{CB9E00B7-EE99-4BEC-9A75-1C5009EF195B}" type="presOf" srcId="{78569E3E-1F15-4C7F-A90F-BFD3C7817C82}" destId="{6DF748A5-9AF7-43E6-88EA-A4E0A8CEE019}" srcOrd="0" destOrd="0" presId="urn:microsoft.com/office/officeart/2018/2/layout/IconCircleList"/>
    <dgm:cxn modelId="{AC79AAB7-A737-4818-84A1-AA81F3818E94}" srcId="{33BEAE26-EA35-4B30-A90F-1147026E0281}" destId="{A973A374-CF87-42EC-8F69-51398E186825}" srcOrd="0" destOrd="0" parTransId="{397CFF50-8F34-44DC-A566-3687AEB05911}" sibTransId="{86F9A561-E078-4F39-B5D8-482910A48003}"/>
    <dgm:cxn modelId="{B2FFFAD0-E354-42B5-82EC-9399C7CF1D6F}" type="presOf" srcId="{F8432196-0D48-4FFB-BB4E-1F2A54C58517}" destId="{A9F42D36-8ED6-475F-BF27-873DA3163531}" srcOrd="0" destOrd="0" presId="urn:microsoft.com/office/officeart/2018/2/layout/IconCircleList"/>
    <dgm:cxn modelId="{4F43D6E7-E50B-4745-A1C2-5A945B65D805}" type="presOf" srcId="{F1144AD2-2BAD-49BA-82E6-05E2A0C77A32}" destId="{A5790B9A-4CDE-4680-94AC-5E0CB7B33840}" srcOrd="0" destOrd="0" presId="urn:microsoft.com/office/officeart/2018/2/layout/IconCircleList"/>
    <dgm:cxn modelId="{23E74DB2-912C-4779-A72C-40B9EE34AD94}" type="presParOf" srcId="{A8AC5E17-8669-474C-816B-6C892A15C2BF}" destId="{A520891F-0EE7-4B04-9148-3BBAFB6CA46D}" srcOrd="0" destOrd="0" presId="urn:microsoft.com/office/officeart/2018/2/layout/IconCircleList"/>
    <dgm:cxn modelId="{EF18B4EB-B62C-40B7-B2E5-B515C43F13D9}" type="presParOf" srcId="{A520891F-0EE7-4B04-9148-3BBAFB6CA46D}" destId="{CD154F12-9D54-48D8-A10C-005A49F510F6}" srcOrd="0" destOrd="0" presId="urn:microsoft.com/office/officeart/2018/2/layout/IconCircleList"/>
    <dgm:cxn modelId="{290DF887-8C10-400B-B0DB-4F4158CE97E2}" type="presParOf" srcId="{CD154F12-9D54-48D8-A10C-005A49F510F6}" destId="{0B54C100-91E9-444F-A1AF-18B6BB6D6DC4}" srcOrd="0" destOrd="0" presId="urn:microsoft.com/office/officeart/2018/2/layout/IconCircleList"/>
    <dgm:cxn modelId="{7B6279E4-42EB-49FF-925F-643292B5E40C}" type="presParOf" srcId="{CD154F12-9D54-48D8-A10C-005A49F510F6}" destId="{315BBE82-12A4-4906-9040-FA5EE131E86A}" srcOrd="1" destOrd="0" presId="urn:microsoft.com/office/officeart/2018/2/layout/IconCircleList"/>
    <dgm:cxn modelId="{36E476BC-3548-447A-A519-0EEA52355601}" type="presParOf" srcId="{CD154F12-9D54-48D8-A10C-005A49F510F6}" destId="{2AB8EFDF-FE6E-4562-86B3-7E001F9C76D0}" srcOrd="2" destOrd="0" presId="urn:microsoft.com/office/officeart/2018/2/layout/IconCircleList"/>
    <dgm:cxn modelId="{8E322FA1-46FB-4FB1-91DC-0795E1F2E0CC}" type="presParOf" srcId="{CD154F12-9D54-48D8-A10C-005A49F510F6}" destId="{5B18E391-9F9D-4C2A-AF3A-D0DC8FB3828A}" srcOrd="3" destOrd="0" presId="urn:microsoft.com/office/officeart/2018/2/layout/IconCircleList"/>
    <dgm:cxn modelId="{B49BBE28-583C-460D-B390-05FDF7C64358}" type="presParOf" srcId="{A520891F-0EE7-4B04-9148-3BBAFB6CA46D}" destId="{B4022EC4-77CB-4448-93C9-B9853319331D}" srcOrd="1" destOrd="0" presId="urn:microsoft.com/office/officeart/2018/2/layout/IconCircleList"/>
    <dgm:cxn modelId="{529E7F06-6FF2-47DC-9C0F-52C877E7D715}" type="presParOf" srcId="{A520891F-0EE7-4B04-9148-3BBAFB6CA46D}" destId="{7D4180DF-2288-4B6E-BD85-52C67BD5CE23}" srcOrd="2" destOrd="0" presId="urn:microsoft.com/office/officeart/2018/2/layout/IconCircleList"/>
    <dgm:cxn modelId="{9E3BC94D-605E-4493-B336-5BA375D79A04}" type="presParOf" srcId="{7D4180DF-2288-4B6E-BD85-52C67BD5CE23}" destId="{58A547E9-CACE-43B1-9A82-B0E35EEC93CF}" srcOrd="0" destOrd="0" presId="urn:microsoft.com/office/officeart/2018/2/layout/IconCircleList"/>
    <dgm:cxn modelId="{80A82141-FFE4-47F5-B677-42D886DF39F6}" type="presParOf" srcId="{7D4180DF-2288-4B6E-BD85-52C67BD5CE23}" destId="{54E2A711-BE15-4B16-9937-547F8FE2DEBF}" srcOrd="1" destOrd="0" presId="urn:microsoft.com/office/officeart/2018/2/layout/IconCircleList"/>
    <dgm:cxn modelId="{78BEAD28-437E-4C4B-892D-1A163E1F2559}" type="presParOf" srcId="{7D4180DF-2288-4B6E-BD85-52C67BD5CE23}" destId="{7E13FE45-D225-4ECF-ADAB-B50A86A63FA3}" srcOrd="2" destOrd="0" presId="urn:microsoft.com/office/officeart/2018/2/layout/IconCircleList"/>
    <dgm:cxn modelId="{75A2DBE2-6286-4345-B4EB-2CE440871DFB}" type="presParOf" srcId="{7D4180DF-2288-4B6E-BD85-52C67BD5CE23}" destId="{A5790B9A-4CDE-4680-94AC-5E0CB7B33840}" srcOrd="3" destOrd="0" presId="urn:microsoft.com/office/officeart/2018/2/layout/IconCircleList"/>
    <dgm:cxn modelId="{E61D9D56-F870-4D5B-80E6-02B5F1497C24}" type="presParOf" srcId="{A520891F-0EE7-4B04-9148-3BBAFB6CA46D}" destId="{2EE7B00D-FD22-4900-A579-0368B20B9E75}" srcOrd="3" destOrd="0" presId="urn:microsoft.com/office/officeart/2018/2/layout/IconCircleList"/>
    <dgm:cxn modelId="{6271FA0D-7EB6-4E16-BCC9-1EEB876FE767}" type="presParOf" srcId="{A520891F-0EE7-4B04-9148-3BBAFB6CA46D}" destId="{A1956218-A9D9-4439-B57C-D66EE5B90CC3}" srcOrd="4" destOrd="0" presId="urn:microsoft.com/office/officeart/2018/2/layout/IconCircleList"/>
    <dgm:cxn modelId="{861CDD55-1E3A-4377-8B0D-31C50DC63FC7}" type="presParOf" srcId="{A1956218-A9D9-4439-B57C-D66EE5B90CC3}" destId="{BB72243B-4FF2-4D04-9861-A005355167FA}" srcOrd="0" destOrd="0" presId="urn:microsoft.com/office/officeart/2018/2/layout/IconCircleList"/>
    <dgm:cxn modelId="{4064C622-C917-4979-9888-800EAB7C73C1}" type="presParOf" srcId="{A1956218-A9D9-4439-B57C-D66EE5B90CC3}" destId="{83457B61-13EB-4F7E-9EBA-4A2DAC6E2236}" srcOrd="1" destOrd="0" presId="urn:microsoft.com/office/officeart/2018/2/layout/IconCircleList"/>
    <dgm:cxn modelId="{1A028540-2233-4A12-BD18-326EAC25E0F4}" type="presParOf" srcId="{A1956218-A9D9-4439-B57C-D66EE5B90CC3}" destId="{531B865B-DEEC-4C8C-9051-6D6F458E0DA4}" srcOrd="2" destOrd="0" presId="urn:microsoft.com/office/officeart/2018/2/layout/IconCircleList"/>
    <dgm:cxn modelId="{6F6BC4E9-4993-4D36-9949-5180E12ED609}" type="presParOf" srcId="{A1956218-A9D9-4439-B57C-D66EE5B90CC3}" destId="{A9F42D36-8ED6-475F-BF27-873DA3163531}" srcOrd="3" destOrd="0" presId="urn:microsoft.com/office/officeart/2018/2/layout/IconCircleList"/>
    <dgm:cxn modelId="{21EE4746-B993-4571-9304-ADA08973826C}" type="presParOf" srcId="{A520891F-0EE7-4B04-9148-3BBAFB6CA46D}" destId="{D5530D45-0939-4D41-87B5-14B361714849}" srcOrd="5" destOrd="0" presId="urn:microsoft.com/office/officeart/2018/2/layout/IconCircleList"/>
    <dgm:cxn modelId="{11E75128-A171-4EEF-97D8-D1D8D16734E6}" type="presParOf" srcId="{A520891F-0EE7-4B04-9148-3BBAFB6CA46D}" destId="{998AB59B-058F-43A9-A67A-E80CAF7E9ACF}" srcOrd="6" destOrd="0" presId="urn:microsoft.com/office/officeart/2018/2/layout/IconCircleList"/>
    <dgm:cxn modelId="{90EBBF89-C57D-49CD-AC40-F1C164CA4562}" type="presParOf" srcId="{998AB59B-058F-43A9-A67A-E80CAF7E9ACF}" destId="{7444F2C6-014F-4743-8C1E-82D37431F487}" srcOrd="0" destOrd="0" presId="urn:microsoft.com/office/officeart/2018/2/layout/IconCircleList"/>
    <dgm:cxn modelId="{E47FC0EC-76D2-44CE-AF80-3C172721490A}" type="presParOf" srcId="{998AB59B-058F-43A9-A67A-E80CAF7E9ACF}" destId="{1F8173CE-EB0B-4C7E-860C-DF6AFF3A422D}" srcOrd="1" destOrd="0" presId="urn:microsoft.com/office/officeart/2018/2/layout/IconCircleList"/>
    <dgm:cxn modelId="{C099624B-C042-4F2F-AF34-B6F079B740F1}" type="presParOf" srcId="{998AB59B-058F-43A9-A67A-E80CAF7E9ACF}" destId="{7C1038FC-5FFD-4C90-B1ED-E0D5B6704505}" srcOrd="2" destOrd="0" presId="urn:microsoft.com/office/officeart/2018/2/layout/IconCircleList"/>
    <dgm:cxn modelId="{AD5E0AD8-84CC-43C7-9DA2-E6D6FDE87B0C}" type="presParOf" srcId="{998AB59B-058F-43A9-A67A-E80CAF7E9ACF}" destId="{DE779B04-2AC0-4305-B1A3-CDDF11A5DC01}" srcOrd="3" destOrd="0" presId="urn:microsoft.com/office/officeart/2018/2/layout/IconCircleList"/>
    <dgm:cxn modelId="{26D84998-413C-41A0-983E-1515FB66DEAC}" type="presParOf" srcId="{A520891F-0EE7-4B04-9148-3BBAFB6CA46D}" destId="{6DF748A5-9AF7-43E6-88EA-A4E0A8CEE019}" srcOrd="7" destOrd="0" presId="urn:microsoft.com/office/officeart/2018/2/layout/IconCircleList"/>
    <dgm:cxn modelId="{668CC5F0-003F-498E-8C59-DECA07557D8A}" type="presParOf" srcId="{A520891F-0EE7-4B04-9148-3BBAFB6CA46D}" destId="{909D13D9-C6F9-4AFA-846E-00EF6DAADCDA}" srcOrd="8" destOrd="0" presId="urn:microsoft.com/office/officeart/2018/2/layout/IconCircleList"/>
    <dgm:cxn modelId="{1421A854-6AA0-4EF4-BD15-D792196B347A}" type="presParOf" srcId="{909D13D9-C6F9-4AFA-846E-00EF6DAADCDA}" destId="{F1E05369-A10B-4E66-8119-E3CF4EC54940}" srcOrd="0" destOrd="0" presId="urn:microsoft.com/office/officeart/2018/2/layout/IconCircleList"/>
    <dgm:cxn modelId="{A61DD942-0925-4DF1-92A1-18043434FA0B}" type="presParOf" srcId="{909D13D9-C6F9-4AFA-846E-00EF6DAADCDA}" destId="{4D39FDD9-CDBC-4184-B74C-5686F0B2D99B}" srcOrd="1" destOrd="0" presId="urn:microsoft.com/office/officeart/2018/2/layout/IconCircleList"/>
    <dgm:cxn modelId="{8D4D5724-8C23-4F89-93C2-F64FB0001835}" type="presParOf" srcId="{909D13D9-C6F9-4AFA-846E-00EF6DAADCDA}" destId="{1AC5EF61-A92A-49B2-8123-9A2CB67CD6CC}" srcOrd="2" destOrd="0" presId="urn:microsoft.com/office/officeart/2018/2/layout/IconCircleList"/>
    <dgm:cxn modelId="{18863CF3-D398-4414-8543-7D5B9BC0581A}" type="presParOf" srcId="{909D13D9-C6F9-4AFA-846E-00EF6DAADCDA}" destId="{2C6032B7-6A61-4D07-9BA3-D993B537CD8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F9D4-BC0A-4736-905B-FA5D8EC44C17}">
      <dsp:nvSpPr>
        <dsp:cNvPr id="0" name=""/>
        <dsp:cNvSpPr/>
      </dsp:nvSpPr>
      <dsp:spPr>
        <a:xfrm>
          <a:off x="1212569" y="868100"/>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3B2F85-7A12-41D4-B0B5-BEF6D6C535BF}">
      <dsp:nvSpPr>
        <dsp:cNvPr id="0" name=""/>
        <dsp:cNvSpPr/>
      </dsp:nvSpPr>
      <dsp:spPr>
        <a:xfrm>
          <a:off x="417971" y="2560737"/>
          <a:ext cx="28894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 this part of the project, we needed to configure VMWare environment to support bridging so that Ubuntu would connect through the host’s NIC to the LAN of the travel router. This would allow the both of them to receive IP condigurations from the travel router.</a:t>
          </a:r>
        </a:p>
      </dsp:txBody>
      <dsp:txXfrm>
        <a:off x="417971" y="2560737"/>
        <a:ext cx="2889450" cy="922500"/>
      </dsp:txXfrm>
    </dsp:sp>
    <dsp:sp modelId="{47B0F3B3-AACA-4F7A-860C-BC0763F9DD49}">
      <dsp:nvSpPr>
        <dsp:cNvPr id="0" name=""/>
        <dsp:cNvSpPr/>
      </dsp:nvSpPr>
      <dsp:spPr>
        <a:xfrm>
          <a:off x="4607673" y="86810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440DD-51B1-47A2-886F-DDE6D59E54C3}">
      <dsp:nvSpPr>
        <dsp:cNvPr id="0" name=""/>
        <dsp:cNvSpPr/>
      </dsp:nvSpPr>
      <dsp:spPr>
        <a:xfrm>
          <a:off x="3813075" y="2560737"/>
          <a:ext cx="28894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First step was to bridge the Ubuntu. Turn off WIFI and start the VMWare workstation player. Highlight Ubuntu and click edit VM settings.</a:t>
          </a:r>
        </a:p>
      </dsp:txBody>
      <dsp:txXfrm>
        <a:off x="3813075" y="2560737"/>
        <a:ext cx="2889450" cy="922500"/>
      </dsp:txXfrm>
    </dsp:sp>
    <dsp:sp modelId="{CD6D8317-4960-4DBA-B121-E5DD78FA9876}">
      <dsp:nvSpPr>
        <dsp:cNvPr id="0" name=""/>
        <dsp:cNvSpPr/>
      </dsp:nvSpPr>
      <dsp:spPr>
        <a:xfrm>
          <a:off x="8002777" y="868100"/>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C84C1-186C-4DF8-BA0B-A25A34227671}">
      <dsp:nvSpPr>
        <dsp:cNvPr id="0" name=""/>
        <dsp:cNvSpPr/>
      </dsp:nvSpPr>
      <dsp:spPr>
        <a:xfrm>
          <a:off x="7208178" y="2560737"/>
          <a:ext cx="28894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On the next screen click on network adapter in hardware column, select the bridged button and click ok.</a:t>
          </a:r>
        </a:p>
      </dsp:txBody>
      <dsp:txXfrm>
        <a:off x="7208178" y="2560737"/>
        <a:ext cx="2889450" cy="9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3BE05-D6F6-44BF-8CA3-898F0799C9BB}">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B83AF5-1B4B-436A-8A55-89DAFBCC6A4B}">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The vNIC of Ubuntu VM and the ethernet adapter of the host computer are bridged, Ubuntu gets IP addresses directly from the travel router. </a:t>
          </a:r>
        </a:p>
      </dsp:txBody>
      <dsp:txXfrm>
        <a:off x="559800" y="3022743"/>
        <a:ext cx="4320000" cy="720000"/>
      </dsp:txXfrm>
    </dsp:sp>
    <dsp:sp modelId="{F2E51E41-E68F-4EB6-B909-9372A1EAEE6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DFDFA0-C913-43D4-BBBE-283B00CE0596}">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By using ping we tested to verify the network connectivity between all of them.</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C64F-E4B2-44CD-A777-369371CC0852}">
      <dsp:nvSpPr>
        <dsp:cNvPr id="0" name=""/>
        <dsp:cNvSpPr/>
      </dsp:nvSpPr>
      <dsp:spPr>
        <a:xfrm>
          <a:off x="478800" y="91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76B97-8294-4033-BB2F-1A2BAFE15134}">
      <dsp:nvSpPr>
        <dsp:cNvPr id="0" name=""/>
        <dsp:cNvSpPr/>
      </dsp:nvSpPr>
      <dsp:spPr>
        <a:xfrm>
          <a:off x="712800" y="114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EF4D58-3057-4FC1-8E92-CFF5DF39FF28}">
      <dsp:nvSpPr>
        <dsp:cNvPr id="0" name=""/>
        <dsp:cNvSpPr/>
      </dsp:nvSpPr>
      <dsp:spPr>
        <a:xfrm>
          <a:off x="12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First make sure that airplane mode is on to temporarily turn off WIFI.</a:t>
          </a:r>
        </a:p>
      </dsp:txBody>
      <dsp:txXfrm>
        <a:off x="127800" y="2355669"/>
        <a:ext cx="1800000" cy="1080000"/>
      </dsp:txXfrm>
    </dsp:sp>
    <dsp:sp modelId="{AE425F9C-9F4B-49E5-9C62-BF8C54B7E3B1}">
      <dsp:nvSpPr>
        <dsp:cNvPr id="0" name=""/>
        <dsp:cNvSpPr/>
      </dsp:nvSpPr>
      <dsp:spPr>
        <a:xfrm>
          <a:off x="2593800" y="91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2ACDB-AAB8-45B4-9D4B-02E7840A68E6}">
      <dsp:nvSpPr>
        <dsp:cNvPr id="0" name=""/>
        <dsp:cNvSpPr/>
      </dsp:nvSpPr>
      <dsp:spPr>
        <a:xfrm>
          <a:off x="2827800" y="114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90B52B-277E-4F95-8932-6D7CD012AF28}">
      <dsp:nvSpPr>
        <dsp:cNvPr id="0" name=""/>
        <dsp:cNvSpPr/>
      </dsp:nvSpPr>
      <dsp:spPr>
        <a:xfrm>
          <a:off x="2242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Launch VMWare Workstation Player and Ubuntu VM</a:t>
          </a:r>
        </a:p>
      </dsp:txBody>
      <dsp:txXfrm>
        <a:off x="2242800" y="2355669"/>
        <a:ext cx="1800000" cy="1080000"/>
      </dsp:txXfrm>
    </dsp:sp>
    <dsp:sp modelId="{708BE7BA-D58B-4669-A924-6DE12011F3BC}">
      <dsp:nvSpPr>
        <dsp:cNvPr id="0" name=""/>
        <dsp:cNvSpPr/>
      </dsp:nvSpPr>
      <dsp:spPr>
        <a:xfrm>
          <a:off x="4708800" y="91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06170-6EA2-4285-A175-B3F17B802FAF}">
      <dsp:nvSpPr>
        <dsp:cNvPr id="0" name=""/>
        <dsp:cNvSpPr/>
      </dsp:nvSpPr>
      <dsp:spPr>
        <a:xfrm>
          <a:off x="4942800" y="114966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BB454-A764-438E-AF5E-2817DD846C34}">
      <dsp:nvSpPr>
        <dsp:cNvPr id="0" name=""/>
        <dsp:cNvSpPr/>
      </dsp:nvSpPr>
      <dsp:spPr>
        <a:xfrm>
          <a:off x="435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Open a Windows command prompt window to view the IP addresses of the host computer.</a:t>
          </a:r>
        </a:p>
      </dsp:txBody>
      <dsp:txXfrm>
        <a:off x="4357800" y="2355669"/>
        <a:ext cx="1800000" cy="1080000"/>
      </dsp:txXfrm>
    </dsp:sp>
    <dsp:sp modelId="{2F6BE732-3571-4957-B4C4-23421637C049}">
      <dsp:nvSpPr>
        <dsp:cNvPr id="0" name=""/>
        <dsp:cNvSpPr/>
      </dsp:nvSpPr>
      <dsp:spPr>
        <a:xfrm>
          <a:off x="6823800" y="91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D92EC-33A4-4197-94C3-8D66847A0573}">
      <dsp:nvSpPr>
        <dsp:cNvPr id="0" name=""/>
        <dsp:cNvSpPr/>
      </dsp:nvSpPr>
      <dsp:spPr>
        <a:xfrm>
          <a:off x="7057800" y="11496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EA6C9E-D7D1-405F-81EE-7840B743B6DA}">
      <dsp:nvSpPr>
        <dsp:cNvPr id="0" name=""/>
        <dsp:cNvSpPr/>
      </dsp:nvSpPr>
      <dsp:spPr>
        <a:xfrm>
          <a:off x="6472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 the command prompt window enter: ping 192.168.105.115 and if no packages were lost it was successful. Next enter ping 2003:dad:be:1:1fc:7b77:2f5d:4986</a:t>
          </a:r>
        </a:p>
      </dsp:txBody>
      <dsp:txXfrm>
        <a:off x="6472800" y="2355669"/>
        <a:ext cx="1800000" cy="1080000"/>
      </dsp:txXfrm>
    </dsp:sp>
    <dsp:sp modelId="{0F4753D1-1115-42D9-9E64-83D5BE11A726}">
      <dsp:nvSpPr>
        <dsp:cNvPr id="0" name=""/>
        <dsp:cNvSpPr/>
      </dsp:nvSpPr>
      <dsp:spPr>
        <a:xfrm>
          <a:off x="8938800" y="91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3B1EE-3465-4A8C-AC53-D688A61E880A}">
      <dsp:nvSpPr>
        <dsp:cNvPr id="0" name=""/>
        <dsp:cNvSpPr/>
      </dsp:nvSpPr>
      <dsp:spPr>
        <a:xfrm>
          <a:off x="9172800" y="114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375209-2C17-4944-BD44-F262700AA18C}">
      <dsp:nvSpPr>
        <dsp:cNvPr id="0" name=""/>
        <dsp:cNvSpPr/>
      </dsp:nvSpPr>
      <dsp:spPr>
        <a:xfrm>
          <a:off x="8587800" y="2355669"/>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This tested the connectivity to the Ubuntu VM and test was successfully completed.</a:t>
          </a:r>
        </a:p>
      </dsp:txBody>
      <dsp:txXfrm>
        <a:off x="8587800" y="2355669"/>
        <a:ext cx="1800000" cy="108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DDCEF-D374-4363-8B5C-76F5D029ED79}">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AC174-6BC3-4912-892F-0909A19513D6}">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D2C2DD-6EF4-4D4A-93AD-9EA546E5021A}">
      <dsp:nvSpPr>
        <dsp:cNvPr id="0" name=""/>
        <dsp:cNvSpPr/>
      </dsp:nvSpPr>
      <dsp:spPr>
        <a:xfrm>
          <a:off x="1838352" y="680"/>
          <a:ext cx="282106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The first subnet of an IP address is the subnet itself</a:t>
          </a:r>
        </a:p>
      </dsp:txBody>
      <dsp:txXfrm>
        <a:off x="1838352" y="680"/>
        <a:ext cx="2821067" cy="1591647"/>
      </dsp:txXfrm>
    </dsp:sp>
    <dsp:sp modelId="{1E80A073-C49F-4B52-AB04-8A4C3EDF18E9}">
      <dsp:nvSpPr>
        <dsp:cNvPr id="0" name=""/>
        <dsp:cNvSpPr/>
      </dsp:nvSpPr>
      <dsp:spPr>
        <a:xfrm>
          <a:off x="4659419" y="680"/>
          <a:ext cx="160961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577850">
            <a:lnSpc>
              <a:spcPct val="90000"/>
            </a:lnSpc>
            <a:spcBef>
              <a:spcPct val="0"/>
            </a:spcBef>
            <a:spcAft>
              <a:spcPct val="35000"/>
            </a:spcAft>
            <a:buNone/>
          </a:pPr>
          <a:r>
            <a:rPr lang="en-US" sz="1300" kern="1200"/>
            <a:t>Routers use that address in their routing tables to reach that subnet</a:t>
          </a:r>
        </a:p>
      </dsp:txBody>
      <dsp:txXfrm>
        <a:off x="4659419" y="680"/>
        <a:ext cx="1609618" cy="1591647"/>
      </dsp:txXfrm>
    </dsp:sp>
    <dsp:sp modelId="{8D924C0A-560B-40DC-8A6E-950124497E87}">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D7098-D27D-4D7D-85EB-6CE500F3EF40}">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BF175-6EA3-4825-AB95-0566EB72CD11}">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The last IP address of the block is the broadcast where packets are sent to reach all hosts on the same subnet.</a:t>
          </a:r>
        </a:p>
      </dsp:txBody>
      <dsp:txXfrm>
        <a:off x="1838352" y="1990238"/>
        <a:ext cx="4430685" cy="1591647"/>
      </dsp:txXfrm>
    </dsp:sp>
    <dsp:sp modelId="{4DBA155D-4C0F-4CDE-8BA9-CA45E3D80632}">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273B4-C82C-4F41-968C-BE843083F153}">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646B8-E706-4563-BBA6-7A1626FB55C5}">
      <dsp:nvSpPr>
        <dsp:cNvPr id="0" name=""/>
        <dsp:cNvSpPr/>
      </dsp:nvSpPr>
      <dsp:spPr>
        <a:xfrm>
          <a:off x="1838352" y="3979797"/>
          <a:ext cx="282106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Addresses between these two are usable addresses that can be assigned.</a:t>
          </a:r>
        </a:p>
      </dsp:txBody>
      <dsp:txXfrm>
        <a:off x="1838352" y="3979797"/>
        <a:ext cx="2821067" cy="1591647"/>
      </dsp:txXfrm>
    </dsp:sp>
    <dsp:sp modelId="{821D2212-F3F1-4E01-93A7-74223B19C2BC}">
      <dsp:nvSpPr>
        <dsp:cNvPr id="0" name=""/>
        <dsp:cNvSpPr/>
      </dsp:nvSpPr>
      <dsp:spPr>
        <a:xfrm>
          <a:off x="4659419" y="3979797"/>
          <a:ext cx="160961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577850">
            <a:lnSpc>
              <a:spcPct val="90000"/>
            </a:lnSpc>
            <a:spcBef>
              <a:spcPct val="0"/>
            </a:spcBef>
            <a:spcAft>
              <a:spcPct val="35000"/>
            </a:spcAft>
            <a:buNone/>
          </a:pPr>
          <a:r>
            <a:rPr lang="en-US" sz="1300" kern="1200"/>
            <a:t>The range between these two extremes are the usable addresses that can be assigned.</a:t>
          </a:r>
        </a:p>
      </dsp:txBody>
      <dsp:txXfrm>
        <a:off x="4659419" y="3979797"/>
        <a:ext cx="1609618" cy="1591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BBE8-2D62-4D31-AF17-C55CE6B078EE}">
      <dsp:nvSpPr>
        <dsp:cNvPr id="0" name=""/>
        <dsp:cNvSpPr/>
      </dsp:nvSpPr>
      <dsp:spPr>
        <a:xfrm>
          <a:off x="559800" y="80496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80E01E-FFDB-447F-BF5C-5591BDA3E4A2}">
      <dsp:nvSpPr>
        <dsp:cNvPr id="0" name=""/>
        <dsp:cNvSpPr/>
      </dsp:nvSpPr>
      <dsp:spPr>
        <a:xfrm>
          <a:off x="559800" y="24348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A WLAN’s SSID is its network name. It identifies a service set that refers to a collection of WIFI devices with the same parameters.</a:t>
          </a:r>
        </a:p>
      </dsp:txBody>
      <dsp:txXfrm>
        <a:off x="559800" y="2434843"/>
        <a:ext cx="4320000" cy="648000"/>
      </dsp:txXfrm>
    </dsp:sp>
    <dsp:sp modelId="{A475754B-3631-4A44-99BD-3BC97A33BF37}">
      <dsp:nvSpPr>
        <dsp:cNvPr id="0" name=""/>
        <dsp:cNvSpPr/>
      </dsp:nvSpPr>
      <dsp:spPr>
        <a:xfrm>
          <a:off x="559800" y="3137672"/>
          <a:ext cx="4320000" cy="408702"/>
        </a:xfrm>
        <a:prstGeom prst="rect">
          <a:avLst/>
        </a:prstGeom>
        <a:noFill/>
        <a:ln>
          <a:noFill/>
        </a:ln>
        <a:effectLst/>
      </dsp:spPr>
      <dsp:style>
        <a:lnRef idx="0">
          <a:scrgbClr r="0" g="0" b="0"/>
        </a:lnRef>
        <a:fillRef idx="0">
          <a:scrgbClr r="0" g="0" b="0"/>
        </a:fillRef>
        <a:effectRef idx="0">
          <a:scrgbClr r="0" g="0" b="0"/>
        </a:effectRef>
        <a:fontRef idx="minor"/>
      </dsp:style>
    </dsp:sp>
    <dsp:sp modelId="{DD087EEF-1D8C-4057-AA73-36785798974D}">
      <dsp:nvSpPr>
        <dsp:cNvPr id="0" name=""/>
        <dsp:cNvSpPr/>
      </dsp:nvSpPr>
      <dsp:spPr>
        <a:xfrm>
          <a:off x="5635800" y="80496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46A9D9-2FEE-4D73-A029-5CD1898CD6A3}">
      <dsp:nvSpPr>
        <dsp:cNvPr id="0" name=""/>
        <dsp:cNvSpPr/>
      </dsp:nvSpPr>
      <dsp:spPr>
        <a:xfrm>
          <a:off x="5635800" y="24348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An SSID is case-sensitive and can be up to 32 characters long.</a:t>
          </a:r>
        </a:p>
      </dsp:txBody>
      <dsp:txXfrm>
        <a:off x="5635800" y="2434843"/>
        <a:ext cx="4320000" cy="648000"/>
      </dsp:txXfrm>
    </dsp:sp>
    <dsp:sp modelId="{B999F101-F0D2-4BB3-A5AC-C17EA428D2E4}">
      <dsp:nvSpPr>
        <dsp:cNvPr id="0" name=""/>
        <dsp:cNvSpPr/>
      </dsp:nvSpPr>
      <dsp:spPr>
        <a:xfrm>
          <a:off x="5635800" y="3137672"/>
          <a:ext cx="4320000" cy="408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By default, wireless routers broadcast its SSID in short time intervals.</a:t>
          </a:r>
        </a:p>
        <a:p>
          <a:pPr marL="0" lvl="0" indent="0" algn="l" defTabSz="533400">
            <a:lnSpc>
              <a:spcPct val="90000"/>
            </a:lnSpc>
            <a:spcBef>
              <a:spcPct val="0"/>
            </a:spcBef>
            <a:spcAft>
              <a:spcPct val="35000"/>
            </a:spcAft>
            <a:buNone/>
          </a:pPr>
          <a:r>
            <a:rPr lang="en-US" sz="1200" kern="1200"/>
            <a:t>This enables WIFI clients to discover and join its network.</a:t>
          </a:r>
        </a:p>
      </dsp:txBody>
      <dsp:txXfrm>
        <a:off x="5635800" y="3137672"/>
        <a:ext cx="4320000" cy="408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4C100-91E9-444F-A1AF-18B6BB6D6DC4}">
      <dsp:nvSpPr>
        <dsp:cNvPr id="0" name=""/>
        <dsp:cNvSpPr/>
      </dsp:nvSpPr>
      <dsp:spPr>
        <a:xfrm>
          <a:off x="82613" y="90855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BBE82-12A4-4906-9040-FA5EE131E86A}">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8E391-9F9D-4C2A-AF3A-D0DC8FB3828A}">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This time Do Not activate airplane mode</a:t>
          </a:r>
        </a:p>
      </dsp:txBody>
      <dsp:txXfrm>
        <a:off x="1172126" y="908559"/>
        <a:ext cx="2114937" cy="897246"/>
      </dsp:txXfrm>
    </dsp:sp>
    <dsp:sp modelId="{58A547E9-CACE-43B1-9A82-B0E35EEC93CF}">
      <dsp:nvSpPr>
        <dsp:cNvPr id="0" name=""/>
        <dsp:cNvSpPr/>
      </dsp:nvSpPr>
      <dsp:spPr>
        <a:xfrm>
          <a:off x="3655575" y="90855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2A711-BE15-4B16-9937-547F8FE2DEBF}">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790B9A-4CDE-4680-94AC-5E0CB7B33840}">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Enter 192.168.105.1 and enter your password</a:t>
          </a:r>
        </a:p>
      </dsp:txBody>
      <dsp:txXfrm>
        <a:off x="4745088" y="908559"/>
        <a:ext cx="2114937" cy="897246"/>
      </dsp:txXfrm>
    </dsp:sp>
    <dsp:sp modelId="{BB72243B-4FF2-4D04-9861-A005355167FA}">
      <dsp:nvSpPr>
        <dsp:cNvPr id="0" name=""/>
        <dsp:cNvSpPr/>
      </dsp:nvSpPr>
      <dsp:spPr>
        <a:xfrm>
          <a:off x="7228536" y="908559"/>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57B61-13EB-4F7E-9EBA-4A2DAC6E2236}">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F42D36-8ED6-475F-BF27-873DA3163531}">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Click on wireless and then modify</a:t>
          </a:r>
        </a:p>
      </dsp:txBody>
      <dsp:txXfrm>
        <a:off x="8318049" y="908559"/>
        <a:ext cx="2114937" cy="897246"/>
      </dsp:txXfrm>
    </dsp:sp>
    <dsp:sp modelId="{7444F2C6-014F-4743-8C1E-82D37431F487}">
      <dsp:nvSpPr>
        <dsp:cNvPr id="0" name=""/>
        <dsp:cNvSpPr/>
      </dsp:nvSpPr>
      <dsp:spPr>
        <a:xfrm>
          <a:off x="82613" y="2545532"/>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173CE-EB0B-4C7E-860C-DF6AFF3A422D}">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779B04-2AC0-4305-B1A3-CDDF11A5DC01}">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Enter new SSID NETW191 in the WIFI name (SSID) field. Enter your password and click apply to save.</a:t>
          </a:r>
        </a:p>
      </dsp:txBody>
      <dsp:txXfrm>
        <a:off x="1172126" y="2545532"/>
        <a:ext cx="2114937" cy="897246"/>
      </dsp:txXfrm>
    </dsp:sp>
    <dsp:sp modelId="{F1E05369-A10B-4E66-8119-E3CF4EC54940}">
      <dsp:nvSpPr>
        <dsp:cNvPr id="0" name=""/>
        <dsp:cNvSpPr/>
      </dsp:nvSpPr>
      <dsp:spPr>
        <a:xfrm>
          <a:off x="3655575" y="2545532"/>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9FDD9-CDBC-4184-B74C-5686F0B2D99B}">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6032B7-6A61-4D07-9BA3-D993B537CD8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Use your smartphone or tablet to discover SSID you just configured</a:t>
          </a:r>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12/14/2020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3127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3066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12/14/2020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3146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368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582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8807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7471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3901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2340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57350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430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07450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90186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3806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500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5653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736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704752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39310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16363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55232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690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7461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4514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292551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286715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918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1005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38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98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7553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8851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447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12/14/2020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842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12/14/2020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2850164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8" r:id="rId5"/>
    <p:sldLayoutId id="2147483699" r:id="rId6"/>
    <p:sldLayoutId id="2147483704"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12/14/2020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35462148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12/14/2020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164234612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7.jpeg"/><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2.jpeg"/><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A9BEF-875D-4311-8424-D70264D4ED26}"/>
              </a:ext>
            </a:extLst>
          </p:cNvPr>
          <p:cNvSpPr>
            <a:spLocks noGrp="1"/>
          </p:cNvSpPr>
          <p:nvPr>
            <p:ph type="ctrTitle"/>
          </p:nvPr>
        </p:nvSpPr>
        <p:spPr>
          <a:xfrm>
            <a:off x="5315736" y="640081"/>
            <a:ext cx="5916145" cy="3812102"/>
          </a:xfrm>
        </p:spPr>
        <p:txBody>
          <a:bodyPr anchor="b">
            <a:normAutofit/>
          </a:bodyPr>
          <a:lstStyle/>
          <a:p>
            <a:pPr algn="l"/>
            <a:r>
              <a:rPr lang="en-US" sz="6200">
                <a:solidFill>
                  <a:schemeClr val="bg1"/>
                </a:solidFill>
              </a:rPr>
              <a:t>Fundamentals of Information Technology and Networking</a:t>
            </a:r>
          </a:p>
        </p:txBody>
      </p:sp>
      <p:sp>
        <p:nvSpPr>
          <p:cNvPr id="3" name="Subtitle 2">
            <a:extLst>
              <a:ext uri="{FF2B5EF4-FFF2-40B4-BE49-F238E27FC236}">
                <a16:creationId xmlns:a16="http://schemas.microsoft.com/office/drawing/2014/main" id="{4CDDAC96-1717-4092-B891-97B4C546D5FC}"/>
              </a:ext>
            </a:extLst>
          </p:cNvPr>
          <p:cNvSpPr>
            <a:spLocks noGrp="1"/>
          </p:cNvSpPr>
          <p:nvPr>
            <p:ph type="subTitle" idx="1"/>
          </p:nvPr>
        </p:nvSpPr>
        <p:spPr>
          <a:xfrm>
            <a:off x="5315735" y="4646030"/>
            <a:ext cx="5916145" cy="1344868"/>
          </a:xfrm>
        </p:spPr>
        <p:txBody>
          <a:bodyPr anchor="t">
            <a:normAutofit/>
          </a:bodyPr>
          <a:lstStyle/>
          <a:p>
            <a:pPr algn="l">
              <a:lnSpc>
                <a:spcPct val="91000"/>
              </a:lnSpc>
            </a:pPr>
            <a:r>
              <a:rPr lang="en-US" sz="3300"/>
              <a:t>Networking 191 Final Project</a:t>
            </a:r>
          </a:p>
          <a:p>
            <a:pPr algn="l">
              <a:lnSpc>
                <a:spcPct val="91000"/>
              </a:lnSpc>
            </a:pPr>
            <a:r>
              <a:rPr lang="en-US" sz="3300"/>
              <a:t>By: Rashelle Stiltner</a:t>
            </a:r>
          </a:p>
          <a:p>
            <a:pPr algn="l">
              <a:lnSpc>
                <a:spcPct val="91000"/>
              </a:lnSpc>
            </a:pPr>
            <a:endParaRPr lang="en-US" sz="3300"/>
          </a:p>
        </p:txBody>
      </p:sp>
      <p:pic>
        <p:nvPicPr>
          <p:cNvPr id="4" name="Picture 3">
            <a:extLst>
              <a:ext uri="{FF2B5EF4-FFF2-40B4-BE49-F238E27FC236}">
                <a16:creationId xmlns:a16="http://schemas.microsoft.com/office/drawing/2014/main" id="{8D812731-9465-4D43-8EB9-465EC233ACD8}"/>
              </a:ext>
            </a:extLst>
          </p:cNvPr>
          <p:cNvPicPr>
            <a:picLocks noChangeAspect="1"/>
          </p:cNvPicPr>
          <p:nvPr/>
        </p:nvPicPr>
        <p:blipFill rotWithShape="1">
          <a:blip r:embed="rId2"/>
          <a:srcRect l="33369" r="28431"/>
          <a:stretch/>
        </p:blipFill>
        <p:spPr>
          <a:xfrm>
            <a:off x="20" y="10"/>
            <a:ext cx="4657325" cy="6857990"/>
          </a:xfrm>
          <a:prstGeom prst="rect">
            <a:avLst/>
          </a:prstGeom>
        </p:spPr>
      </p:pic>
    </p:spTree>
    <p:extLst>
      <p:ext uri="{BB962C8B-B14F-4D97-AF65-F5344CB8AC3E}">
        <p14:creationId xmlns:p14="http://schemas.microsoft.com/office/powerpoint/2010/main" val="204925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0EEFF2-BD47-4A4A-9656-A676BB290365}"/>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DCCE6-E176-4834-9C78-540B0E10BCFF}"/>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100" dirty="0">
                <a:solidFill>
                  <a:srgbClr val="FFFFFF"/>
                </a:solidFill>
              </a:rPr>
              <a:t>Part 2 – Configuring ipv6 address:</a:t>
            </a:r>
          </a:p>
        </p:txBody>
      </p:sp>
    </p:spTree>
    <p:extLst>
      <p:ext uri="{BB962C8B-B14F-4D97-AF65-F5344CB8AC3E}">
        <p14:creationId xmlns:p14="http://schemas.microsoft.com/office/powerpoint/2010/main" val="234038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FACE5-0014-4FA8-A109-9F80F170B382}"/>
              </a:ext>
            </a:extLst>
          </p:cNvPr>
          <p:cNvSpPr>
            <a:spLocks noGrp="1"/>
          </p:cNvSpPr>
          <p:nvPr>
            <p:ph idx="1"/>
          </p:nvPr>
        </p:nvSpPr>
        <p:spPr/>
        <p:txBody>
          <a:bodyPr>
            <a:normAutofit fontScale="92500" lnSpcReduction="10000"/>
          </a:bodyPr>
          <a:lstStyle/>
          <a:p>
            <a:r>
              <a:rPr lang="en-US" dirty="0"/>
              <a:t>To do this you follow the same steps as in part 1. Until you click Network and Interfaces headings in the drop-down menu.</a:t>
            </a:r>
          </a:p>
          <a:p>
            <a:r>
              <a:rPr lang="en-US" dirty="0"/>
              <a:t>At the bottom of the page, you will see Global Network options and in the IPv6 ULA-Prefix enter: 2003:dad:be::/48 and click save.</a:t>
            </a:r>
          </a:p>
          <a:p>
            <a:r>
              <a:rPr lang="en-US" dirty="0"/>
              <a:t>In the LAN section click edit. In the IPv6 assignment link bar change so reads: 64. </a:t>
            </a:r>
          </a:p>
          <a:p>
            <a:r>
              <a:rPr lang="en-US" dirty="0"/>
              <a:t>IPv6 assignment hint enter: 1::</a:t>
            </a:r>
          </a:p>
          <a:p>
            <a:r>
              <a:rPr lang="en-US" dirty="0"/>
              <a:t>In IPv6 suffix enter ::1 and at bottom of page click save and apply.</a:t>
            </a:r>
          </a:p>
        </p:txBody>
      </p:sp>
    </p:spTree>
    <p:extLst>
      <p:ext uri="{BB962C8B-B14F-4D97-AF65-F5344CB8AC3E}">
        <p14:creationId xmlns:p14="http://schemas.microsoft.com/office/powerpoint/2010/main" val="17781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itle 1">
            <a:extLst>
              <a:ext uri="{FF2B5EF4-FFF2-40B4-BE49-F238E27FC236}">
                <a16:creationId xmlns:a16="http://schemas.microsoft.com/office/drawing/2014/main" id="{12570DED-E942-4274-A5C5-61D0403EDC64}"/>
              </a:ext>
            </a:extLst>
          </p:cNvPr>
          <p:cNvSpPr txBox="1">
            <a:spLocks/>
          </p:cNvSpPr>
          <p:nvPr/>
        </p:nvSpPr>
        <p:spPr>
          <a:xfrm>
            <a:off x="888630" y="4760132"/>
            <a:ext cx="5093596" cy="17778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4000"/>
              <a:t>IPv6 Address Assignment of the Travel Router</a:t>
            </a:r>
          </a:p>
        </p:txBody>
      </p:sp>
      <p:pic>
        <p:nvPicPr>
          <p:cNvPr id="7" name="Content Placeholder 6">
            <a:extLst>
              <a:ext uri="{FF2B5EF4-FFF2-40B4-BE49-F238E27FC236}">
                <a16:creationId xmlns:a16="http://schemas.microsoft.com/office/drawing/2014/main" id="{5FCCC7B9-BF65-47E2-8C2B-639A17AEC22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93" b="26991"/>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226706" y="4767660"/>
            <a:ext cx="5173613" cy="17703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800"/>
              <a:t>This screenshot should include the following.</a:t>
            </a:r>
          </a:p>
          <a:p>
            <a:pPr marL="285750" indent="-228600">
              <a:lnSpc>
                <a:spcPct val="90000"/>
              </a:lnSpc>
            </a:pPr>
            <a:r>
              <a:rPr lang="en-US" sz="1800"/>
              <a:t>IPv6 address</a:t>
            </a:r>
          </a:p>
          <a:p>
            <a:pPr marL="285750" indent="-228600">
              <a:lnSpc>
                <a:spcPct val="90000"/>
              </a:lnSpc>
            </a:pPr>
            <a:r>
              <a:rPr lang="en-US" sz="1800"/>
              <a:t>IPv6 prefix</a:t>
            </a:r>
          </a:p>
        </p:txBody>
      </p:sp>
    </p:spTree>
    <p:extLst>
      <p:ext uri="{BB962C8B-B14F-4D97-AF65-F5344CB8AC3E}">
        <p14:creationId xmlns:p14="http://schemas.microsoft.com/office/powerpoint/2010/main" val="297432422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213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IPv6 Address Assignment of the Travel Router</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0" y="2819401"/>
            <a:ext cx="2133600" cy="14477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include the following.</a:t>
            </a:r>
          </a:p>
          <a:p>
            <a:pPr marL="285750" indent="-285750"/>
            <a:r>
              <a:rPr lang="en-US" sz="1600" dirty="0"/>
              <a:t>IPv6 address</a:t>
            </a:r>
          </a:p>
          <a:p>
            <a:pPr marL="285750" indent="-285750"/>
            <a:r>
              <a:rPr lang="en-US" sz="1600" dirty="0"/>
              <a:t>IPv6 prefix</a:t>
            </a:r>
          </a:p>
        </p:txBody>
      </p:sp>
      <p:pic>
        <p:nvPicPr>
          <p:cNvPr id="7" name="Content Placeholder 6">
            <a:extLst>
              <a:ext uri="{FF2B5EF4-FFF2-40B4-BE49-F238E27FC236}">
                <a16:creationId xmlns:a16="http://schemas.microsoft.com/office/drawing/2014/main" id="{5FCCC7B9-BF65-47E2-8C2B-639A17AEC2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5016" y="1676401"/>
            <a:ext cx="5746027" cy="4449763"/>
          </a:xfrm>
        </p:spPr>
      </p:pic>
    </p:spTree>
    <p:extLst>
      <p:ext uri="{BB962C8B-B14F-4D97-AF65-F5344CB8AC3E}">
        <p14:creationId xmlns:p14="http://schemas.microsoft.com/office/powerpoint/2010/main" val="61115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855B58-6EFA-4DB8-AF53-14C57FCA8200}"/>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1E597-6BE3-4416-B1AB-E31FBF2ED74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dirty="0">
                <a:solidFill>
                  <a:srgbClr val="FFFFFF"/>
                </a:solidFill>
              </a:rPr>
              <a:t>Week 3 Virtual Machine (VM) Dynamic IP Assignment</a:t>
            </a:r>
          </a:p>
        </p:txBody>
      </p:sp>
    </p:spTree>
    <p:extLst>
      <p:ext uri="{BB962C8B-B14F-4D97-AF65-F5344CB8AC3E}">
        <p14:creationId xmlns:p14="http://schemas.microsoft.com/office/powerpoint/2010/main" val="407941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AE8EC4-FD5D-40CE-AAE2-101193259395}"/>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0E8EE06-2A0E-40A3-B9F5-B460B4ECFFE3}"/>
              </a:ext>
            </a:extLst>
          </p:cNvPr>
          <p:cNvSpPr>
            <a:spLocks noGrp="1"/>
          </p:cNvSpPr>
          <p:nvPr>
            <p:ph type="title"/>
          </p:nvPr>
        </p:nvSpPr>
        <p:spPr>
          <a:xfrm>
            <a:off x="838200" y="365125"/>
            <a:ext cx="10515600" cy="1325563"/>
          </a:xfrm>
        </p:spPr>
        <p:txBody>
          <a:bodyPr>
            <a:normAutofit/>
          </a:bodyPr>
          <a:lstStyle/>
          <a:p>
            <a:r>
              <a:rPr lang="en-US">
                <a:solidFill>
                  <a:srgbClr val="FFFFFF"/>
                </a:solidFill>
              </a:rPr>
              <a:t>Objective:</a:t>
            </a:r>
          </a:p>
        </p:txBody>
      </p:sp>
      <p:graphicFrame>
        <p:nvGraphicFramePr>
          <p:cNvPr id="5" name="Content Placeholder 2">
            <a:extLst>
              <a:ext uri="{FF2B5EF4-FFF2-40B4-BE49-F238E27FC236}">
                <a16:creationId xmlns:a16="http://schemas.microsoft.com/office/drawing/2014/main" id="{BA52D40A-FD34-4932-B761-9F905B9FD880}"/>
              </a:ext>
            </a:extLst>
          </p:cNvPr>
          <p:cNvGraphicFramePr>
            <a:graphicFrameLocks noGrp="1"/>
          </p:cNvGraphicFramePr>
          <p:nvPr>
            <p:ph idx="1"/>
            <p:extLst>
              <p:ext uri="{D42A27DB-BD31-4B8C-83A1-F6EECF244321}">
                <p14:modId xmlns:p14="http://schemas.microsoft.com/office/powerpoint/2010/main" val="2304003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54722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4DCE86-3BB1-4BE8-AF9F-82F7AA42D275}"/>
              </a:ext>
            </a:extLst>
          </p:cNvPr>
          <p:cNvPicPr>
            <a:picLocks noChangeAspect="1"/>
          </p:cNvPicPr>
          <p:nvPr/>
        </p:nvPicPr>
        <p:blipFill rotWithShape="1">
          <a:blip r:embed="rId2">
            <a:alphaModFix amt="35000"/>
          </a:blip>
          <a:srcRect t="13467" b="2264"/>
          <a:stretch/>
        </p:blipFill>
        <p:spPr>
          <a:xfrm>
            <a:off x="20" y="10"/>
            <a:ext cx="12191980" cy="6857990"/>
          </a:xfrm>
          <a:prstGeom prst="rect">
            <a:avLst/>
          </a:prstGeom>
        </p:spPr>
      </p:pic>
      <p:sp>
        <p:nvSpPr>
          <p:cNvPr id="2" name="Title 1">
            <a:extLst>
              <a:ext uri="{FF2B5EF4-FFF2-40B4-BE49-F238E27FC236}">
                <a16:creationId xmlns:a16="http://schemas.microsoft.com/office/drawing/2014/main" id="{0E71C4F1-C3C9-4C41-A0D0-1AFD61BC2771}"/>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Screenshot of Bridged VM </a:t>
            </a:r>
          </a:p>
        </p:txBody>
      </p:sp>
      <p:pic>
        <p:nvPicPr>
          <p:cNvPr id="4" name="Content Placeholder 3">
            <a:extLst>
              <a:ext uri="{FF2B5EF4-FFF2-40B4-BE49-F238E27FC236}">
                <a16:creationId xmlns:a16="http://schemas.microsoft.com/office/drawing/2014/main" id="{B1EC326D-C570-4A2F-9FED-2FF6CB4ABD5F}"/>
              </a:ext>
            </a:extLst>
          </p:cNvPr>
          <p:cNvPicPr>
            <a:picLocks noGrp="1" noChangeAspect="1"/>
          </p:cNvPicPr>
          <p:nvPr>
            <p:ph idx="1"/>
          </p:nvPr>
        </p:nvPicPr>
        <p:blipFill>
          <a:blip r:embed="rId3"/>
          <a:stretch>
            <a:fillRect/>
          </a:stretch>
        </p:blipFill>
        <p:spPr>
          <a:xfrm>
            <a:off x="3276355" y="2321700"/>
            <a:ext cx="6281983" cy="3736200"/>
          </a:xfrm>
          <a:prstGeom prst="rect">
            <a:avLst/>
          </a:prstGeom>
        </p:spPr>
      </p:pic>
    </p:spTree>
    <p:extLst>
      <p:ext uri="{BB962C8B-B14F-4D97-AF65-F5344CB8AC3E}">
        <p14:creationId xmlns:p14="http://schemas.microsoft.com/office/powerpoint/2010/main" val="72482987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13A9DE-7D1F-45E9-98E5-DCF1206F9EF4}"/>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39CAB6B5-B048-49AF-9B97-A9622BABF0F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nSpc>
                <a:spcPct val="90000"/>
              </a:lnSpc>
            </a:pPr>
            <a:r>
              <a:rPr lang="en-US" sz="6000">
                <a:solidFill>
                  <a:srgbClr val="FFFFFF"/>
                </a:solidFill>
              </a:rPr>
              <a:t>Part 2: Dynamic IP Assignment </a:t>
            </a:r>
          </a:p>
        </p:txBody>
      </p:sp>
    </p:spTree>
    <p:extLst>
      <p:ext uri="{BB962C8B-B14F-4D97-AF65-F5344CB8AC3E}">
        <p14:creationId xmlns:p14="http://schemas.microsoft.com/office/powerpoint/2010/main" val="179150703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28C6F8-C79C-4E4F-A0AF-FE643436EA9F}"/>
              </a:ext>
            </a:extLst>
          </p:cNvPr>
          <p:cNvPicPr>
            <a:picLocks noChangeAspect="1"/>
          </p:cNvPicPr>
          <p:nvPr/>
        </p:nvPicPr>
        <p:blipFill rotWithShape="1">
          <a:blip r:embed="rId2"/>
          <a:srcRect t="6674" b="905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478C33-01CD-4569-9F15-2DC2CA280FEF}"/>
              </a:ext>
            </a:extLst>
          </p:cNvPr>
          <p:cNvSpPr>
            <a:spLocks noGrp="1"/>
          </p:cNvSpPr>
          <p:nvPr>
            <p:ph idx="1"/>
          </p:nvPr>
        </p:nvSpPr>
        <p:spPr>
          <a:xfrm>
            <a:off x="594110" y="2121763"/>
            <a:ext cx="3764826" cy="3773010"/>
          </a:xfrm>
        </p:spPr>
        <p:txBody>
          <a:bodyPr>
            <a:normAutofit/>
          </a:bodyPr>
          <a:lstStyle/>
          <a:p>
            <a:r>
              <a:rPr lang="en-US" sz="1800" dirty="0"/>
              <a:t>Bridged mode makes it possible for the Ubuntu VM and the host to be on the same physical network as the travel router.</a:t>
            </a:r>
          </a:p>
          <a:p>
            <a:pPr marL="0" indent="0">
              <a:buNone/>
            </a:pPr>
            <a:r>
              <a:rPr lang="en-US" sz="1800" dirty="0"/>
              <a:t>	- The travel router acts as the DHCP server</a:t>
            </a:r>
          </a:p>
          <a:p>
            <a:pPr marL="0" indent="0">
              <a:buNone/>
            </a:pPr>
            <a:r>
              <a:rPr lang="en-US" sz="1800" dirty="0"/>
              <a:t>	- The ethernet port of the host computer, Ubuntu VM, and 	the LAN of the travel router will have IPv4 and IPv6 	addresses on the same network</a:t>
            </a:r>
          </a:p>
          <a:p>
            <a:pPr marL="0" indent="0">
              <a:buNone/>
            </a:pPr>
            <a:endParaRPr lang="en-US" sz="1800" dirty="0"/>
          </a:p>
        </p:txBody>
      </p:sp>
    </p:spTree>
    <p:extLst>
      <p:ext uri="{BB962C8B-B14F-4D97-AF65-F5344CB8AC3E}">
        <p14:creationId xmlns:p14="http://schemas.microsoft.com/office/powerpoint/2010/main" val="71062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5BB429-F806-4B8C-B7D3-95A2A8E294C4}"/>
              </a:ext>
            </a:extLst>
          </p:cNvPr>
          <p:cNvSpPr>
            <a:spLocks noGrp="1"/>
          </p:cNvSpPr>
          <p:nvPr>
            <p:ph type="title"/>
          </p:nvPr>
        </p:nvSpPr>
        <p:spPr>
          <a:xfrm>
            <a:off x="960120" y="317814"/>
            <a:ext cx="10268712" cy="1700784"/>
          </a:xfrm>
        </p:spPr>
        <p:txBody>
          <a:bodyPr vert="horz" lIns="91440" tIns="45720" rIns="91440" bIns="45720" rtlCol="0" anchor="ctr">
            <a:normAutofit/>
          </a:bodyPr>
          <a:lstStyle/>
          <a:p>
            <a:r>
              <a:rPr lang="en-US" sz="6600" kern="1200" cap="all" spc="120" baseline="0" dirty="0">
                <a:solidFill>
                  <a:schemeClr val="bg1"/>
                </a:solidFill>
                <a:latin typeface="+mj-lt"/>
                <a:ea typeface="+mj-ea"/>
                <a:cs typeface="+mj-cs"/>
              </a:rPr>
              <a:t>Ip Address Assignments</a:t>
            </a:r>
          </a:p>
        </p:txBody>
      </p:sp>
      <p:sp>
        <p:nvSpPr>
          <p:cNvPr id="3" name="Text Placeholder 2">
            <a:extLst>
              <a:ext uri="{FF2B5EF4-FFF2-40B4-BE49-F238E27FC236}">
                <a16:creationId xmlns:a16="http://schemas.microsoft.com/office/drawing/2014/main" id="{2C3556A1-EFAE-4CE6-934F-4FB7A4CB02F2}"/>
              </a:ext>
            </a:extLst>
          </p:cNvPr>
          <p:cNvSpPr>
            <a:spLocks noGrp="1"/>
          </p:cNvSpPr>
          <p:nvPr>
            <p:ph type="body" sz="half" idx="2"/>
          </p:nvPr>
        </p:nvSpPr>
        <p:spPr>
          <a:xfrm>
            <a:off x="960120" y="2587752"/>
            <a:ext cx="5869303" cy="3593592"/>
          </a:xfrm>
        </p:spPr>
        <p:txBody>
          <a:bodyPr vert="horz" lIns="91440" tIns="45720" rIns="91440" bIns="45720" rtlCol="0">
            <a:normAutofit/>
          </a:bodyPr>
          <a:lstStyle/>
          <a:p>
            <a:r>
              <a:rPr lang="en-US" dirty="0"/>
              <a:t>In </a:t>
            </a:r>
            <a:r>
              <a:rPr lang="en-US"/>
              <a:t>cmd</a:t>
            </a:r>
            <a:r>
              <a:rPr lang="en-US" dirty="0"/>
              <a:t> windows command prompt, enter ipconfig and press enter.</a:t>
            </a:r>
          </a:p>
          <a:p>
            <a:r>
              <a:rPr lang="en-US" dirty="0"/>
              <a:t>Next, open the Ubuntu and login. Then right click and chose Open Terminal.</a:t>
            </a:r>
          </a:p>
          <a:p>
            <a:r>
              <a:rPr lang="en-US" dirty="0"/>
              <a:t>In the window enter </a:t>
            </a:r>
            <a:r>
              <a:rPr lang="en-US"/>
              <a:t>ip</a:t>
            </a:r>
            <a:r>
              <a:rPr lang="en-US" dirty="0"/>
              <a:t> </a:t>
            </a:r>
            <a:r>
              <a:rPr lang="en-US"/>
              <a:t>addr</a:t>
            </a:r>
            <a:r>
              <a:rPr lang="en-US" dirty="0"/>
              <a:t> and press enter. The information displayed </a:t>
            </a:r>
            <a:r>
              <a:rPr lang="en-US"/>
              <a:t>inet</a:t>
            </a:r>
            <a:r>
              <a:rPr lang="en-US" dirty="0"/>
              <a:t> is the IPv4 address and the inet6 is the IPv6 address assignments.</a:t>
            </a:r>
          </a:p>
        </p:txBody>
      </p:sp>
      <p:pic>
        <p:nvPicPr>
          <p:cNvPr id="5" name="Picture Placeholder 4">
            <a:extLst>
              <a:ext uri="{FF2B5EF4-FFF2-40B4-BE49-F238E27FC236}">
                <a16:creationId xmlns:a16="http://schemas.microsoft.com/office/drawing/2014/main" id="{F3F0A7F2-6EF5-4F88-8A86-37F787993EE3}"/>
              </a:ext>
            </a:extLst>
          </p:cNvPr>
          <p:cNvPicPr>
            <a:picLocks noGrp="1" noChangeAspect="1"/>
          </p:cNvPicPr>
          <p:nvPr>
            <p:ph type="pic" idx="1"/>
          </p:nvPr>
        </p:nvPicPr>
        <p:blipFill rotWithShape="1">
          <a:blip r:embed="rId2"/>
          <a:srcRect l="14261" r="28738" b="-2"/>
          <a:stretch/>
        </p:blipFill>
        <p:spPr>
          <a:xfrm>
            <a:off x="7537704" y="2264989"/>
            <a:ext cx="4654296" cy="4593011"/>
          </a:xfrm>
          <a:prstGeom prst="rect">
            <a:avLst/>
          </a:prstGeom>
        </p:spPr>
      </p:pic>
    </p:spTree>
    <p:extLst>
      <p:ext uri="{BB962C8B-B14F-4D97-AF65-F5344CB8AC3E}">
        <p14:creationId xmlns:p14="http://schemas.microsoft.com/office/powerpoint/2010/main" val="413929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1EAC07-270B-46B6-9CF9-7E09E7F99A26}"/>
              </a:ext>
            </a:extLst>
          </p:cNvPr>
          <p:cNvSpPr>
            <a:spLocks noGrp="1"/>
          </p:cNvSpPr>
          <p:nvPr>
            <p:ph type="body" sz="half" idx="2"/>
          </p:nvPr>
        </p:nvSpPr>
        <p:spPr/>
        <p:txBody>
          <a:bodyPr>
            <a:normAutofit lnSpcReduction="10000"/>
          </a:bodyPr>
          <a:lstStyle/>
          <a:p>
            <a:r>
              <a:rPr lang="en-US" dirty="0"/>
              <a:t>This week was about gathering all hardware needed to complete the projects.</a:t>
            </a:r>
          </a:p>
          <a:p>
            <a:r>
              <a:rPr lang="en-US" dirty="0"/>
              <a:t>Hardware Included:</a:t>
            </a:r>
          </a:p>
          <a:p>
            <a:r>
              <a:rPr lang="en-US" dirty="0"/>
              <a:t>1. The Mango Travel Router</a:t>
            </a:r>
          </a:p>
          <a:p>
            <a:r>
              <a:rPr lang="en-US" dirty="0"/>
              <a:t>2. USB Power Cable</a:t>
            </a:r>
          </a:p>
          <a:p>
            <a:r>
              <a:rPr lang="en-US" dirty="0"/>
              <a:t>3. The Network Cable </a:t>
            </a:r>
          </a:p>
          <a:p>
            <a:endParaRPr lang="en-US" dirty="0"/>
          </a:p>
        </p:txBody>
      </p:sp>
      <p:sp>
        <p:nvSpPr>
          <p:cNvPr id="4" name="Title 3">
            <a:extLst>
              <a:ext uri="{FF2B5EF4-FFF2-40B4-BE49-F238E27FC236}">
                <a16:creationId xmlns:a16="http://schemas.microsoft.com/office/drawing/2014/main" id="{8B36A379-6560-4FA7-A9AF-A1400FDA0FEA}"/>
              </a:ext>
            </a:extLst>
          </p:cNvPr>
          <p:cNvSpPr>
            <a:spLocks noGrp="1"/>
          </p:cNvSpPr>
          <p:nvPr>
            <p:ph type="title"/>
          </p:nvPr>
        </p:nvSpPr>
        <p:spPr/>
        <p:txBody>
          <a:bodyPr>
            <a:normAutofit fontScale="90000"/>
          </a:bodyPr>
          <a:lstStyle/>
          <a:p>
            <a:r>
              <a:rPr lang="en-US" dirty="0"/>
              <a:t>Week one - Project preparation :</a:t>
            </a:r>
          </a:p>
        </p:txBody>
      </p:sp>
      <p:pic>
        <p:nvPicPr>
          <p:cNvPr id="5" name="Picture Placeholder 2" descr="A close up of a device&#10;&#10;Description automatically generated">
            <a:extLst>
              <a:ext uri="{FF2B5EF4-FFF2-40B4-BE49-F238E27FC236}">
                <a16:creationId xmlns:a16="http://schemas.microsoft.com/office/drawing/2014/main" id="{AD82E775-51DC-477B-8513-350AB349E029}"/>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3437" b="3437"/>
          <a:stretch/>
        </p:blipFill>
        <p:spPr>
          <a:xfrm>
            <a:off x="0" y="2266950"/>
            <a:ext cx="6572250" cy="4591050"/>
          </a:xfrm>
          <a:prstGeom prst="rect">
            <a:avLst/>
          </a:prstGeom>
        </p:spPr>
      </p:pic>
    </p:spTree>
    <p:extLst>
      <p:ext uri="{BB962C8B-B14F-4D97-AF65-F5344CB8AC3E}">
        <p14:creationId xmlns:p14="http://schemas.microsoft.com/office/powerpoint/2010/main" val="282974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A128EA-9FB4-48E0-BDCA-56EBD5E77B9E}"/>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nSpc>
                <a:spcPct val="90000"/>
              </a:lnSpc>
            </a:pPr>
            <a:r>
              <a:rPr lang="en-US" sz="4800"/>
              <a:t>Host Computer Dynamic IP Assignment:</a:t>
            </a:r>
          </a:p>
        </p:txBody>
      </p:sp>
      <p:pic>
        <p:nvPicPr>
          <p:cNvPr id="7" name="Content Placeholder 6">
            <a:extLst>
              <a:ext uri="{FF2B5EF4-FFF2-40B4-BE49-F238E27FC236}">
                <a16:creationId xmlns:a16="http://schemas.microsoft.com/office/drawing/2014/main" id="{C2BCC690-805A-4D71-8F3F-1AE1167E764A}"/>
              </a:ext>
            </a:extLst>
          </p:cNvPr>
          <p:cNvPicPr>
            <a:picLocks noGrp="1" noChangeAspect="1"/>
          </p:cNvPicPr>
          <p:nvPr>
            <p:ph idx="1"/>
          </p:nvPr>
        </p:nvPicPr>
        <p:blipFill rotWithShape="1">
          <a:blip r:embed="rId2"/>
          <a:srcRect t="3055" b="13852"/>
          <a:stretch/>
        </p:blipFill>
        <p:spPr>
          <a:xfrm>
            <a:off x="20" y="10"/>
            <a:ext cx="12191980" cy="5014697"/>
          </a:xfrm>
          <a:prstGeom prst="rect">
            <a:avLst/>
          </a:prstGeom>
        </p:spPr>
      </p:pic>
    </p:spTree>
    <p:extLst>
      <p:ext uri="{BB962C8B-B14F-4D97-AF65-F5344CB8AC3E}">
        <p14:creationId xmlns:p14="http://schemas.microsoft.com/office/powerpoint/2010/main" val="198622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B204E3-FC96-4190-AD7F-7592FD5E0530}"/>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0DAE6-20D0-430C-8E35-1225461A47B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dirty="0">
                <a:solidFill>
                  <a:srgbClr val="FFFFFF"/>
                </a:solidFill>
              </a:rPr>
              <a:t>Week 4</a:t>
            </a:r>
            <a:br>
              <a:rPr lang="en-US" sz="5200" dirty="0">
                <a:solidFill>
                  <a:srgbClr val="FFFFFF"/>
                </a:solidFill>
              </a:rPr>
            </a:br>
            <a:r>
              <a:rPr lang="en-US" sz="5200" dirty="0">
                <a:solidFill>
                  <a:srgbClr val="FFFFFF"/>
                </a:solidFill>
              </a:rPr>
              <a:t>Connectivity Test and Visio Network Diagram </a:t>
            </a:r>
          </a:p>
        </p:txBody>
      </p:sp>
    </p:spTree>
    <p:extLst>
      <p:ext uri="{BB962C8B-B14F-4D97-AF65-F5344CB8AC3E}">
        <p14:creationId xmlns:p14="http://schemas.microsoft.com/office/powerpoint/2010/main" val="283300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AB67DD4-B3F9-4658-9677-78D25A7ACD0B}"/>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B6D42-99D8-432D-A8FB-A5C356ED052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a:solidFill>
                  <a:srgbClr val="FFFFFF"/>
                </a:solidFill>
              </a:rPr>
              <a:t>Connectivity Tests:</a:t>
            </a:r>
          </a:p>
        </p:txBody>
      </p:sp>
    </p:spTree>
    <p:extLst>
      <p:ext uri="{BB962C8B-B14F-4D97-AF65-F5344CB8AC3E}">
        <p14:creationId xmlns:p14="http://schemas.microsoft.com/office/powerpoint/2010/main" val="284973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B7CBAD-CAB9-48B8-84E0-0BD273581FEC}"/>
              </a:ext>
            </a:extLst>
          </p:cNvPr>
          <p:cNvPicPr>
            <a:picLocks noChangeAspect="1"/>
          </p:cNvPicPr>
          <p:nvPr/>
        </p:nvPicPr>
        <p:blipFill rotWithShape="1">
          <a:blip r:embed="rId2">
            <a:alphaModFix amt="35000"/>
          </a:blip>
          <a:srcRect t="9804" b="5927"/>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CF67BE66-1445-40B9-9708-74E1B8579DD3}"/>
              </a:ext>
            </a:extLst>
          </p:cNvPr>
          <p:cNvGraphicFramePr>
            <a:graphicFrameLocks noGrp="1"/>
          </p:cNvGraphicFramePr>
          <p:nvPr>
            <p:ph idx="1"/>
            <p:extLst>
              <p:ext uri="{D42A27DB-BD31-4B8C-83A1-F6EECF244321}">
                <p14:modId xmlns:p14="http://schemas.microsoft.com/office/powerpoint/2010/main" val="42243136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00120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EDBEA5-E315-4FBE-93AE-A6A07D843098}"/>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E3EC8A-D8E7-4163-A93F-4EEBA3883726}"/>
              </a:ext>
            </a:extLst>
          </p:cNvPr>
          <p:cNvSpPr>
            <a:spLocks noGrp="1"/>
          </p:cNvSpPr>
          <p:nvPr>
            <p:ph type="title"/>
          </p:nvPr>
        </p:nvSpPr>
        <p:spPr>
          <a:xfrm>
            <a:off x="838200" y="365125"/>
            <a:ext cx="10515600" cy="1325563"/>
          </a:xfrm>
        </p:spPr>
        <p:txBody>
          <a:bodyPr>
            <a:normAutofit/>
          </a:bodyPr>
          <a:lstStyle/>
          <a:p>
            <a:r>
              <a:rPr lang="en-US">
                <a:solidFill>
                  <a:srgbClr val="FFFFFF"/>
                </a:solidFill>
              </a:rPr>
              <a:t>Steps Taken:</a:t>
            </a:r>
          </a:p>
        </p:txBody>
      </p:sp>
      <p:graphicFrame>
        <p:nvGraphicFramePr>
          <p:cNvPr id="5" name="Content Placeholder 2">
            <a:extLst>
              <a:ext uri="{FF2B5EF4-FFF2-40B4-BE49-F238E27FC236}">
                <a16:creationId xmlns:a16="http://schemas.microsoft.com/office/drawing/2014/main" id="{046554A7-7A73-48EB-9B26-7A0AD278C6E8}"/>
              </a:ext>
            </a:extLst>
          </p:cNvPr>
          <p:cNvGraphicFramePr>
            <a:graphicFrameLocks noGrp="1"/>
          </p:cNvGraphicFramePr>
          <p:nvPr>
            <p:ph idx="1"/>
            <p:extLst>
              <p:ext uri="{D42A27DB-BD31-4B8C-83A1-F6EECF244321}">
                <p14:modId xmlns:p14="http://schemas.microsoft.com/office/powerpoint/2010/main" val="39288740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70706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2F3F-1076-4F6A-A0BC-842C305461B1}"/>
              </a:ext>
            </a:extLst>
          </p:cNvPr>
          <p:cNvSpPr>
            <a:spLocks noGrp="1"/>
          </p:cNvSpPr>
          <p:nvPr>
            <p:ph type="title"/>
          </p:nvPr>
        </p:nvSpPr>
        <p:spPr/>
        <p:txBody>
          <a:bodyPr/>
          <a:lstStyle/>
          <a:p>
            <a:r>
              <a:rPr lang="en-US" dirty="0"/>
              <a:t>Ethernet adapter ping tests</a:t>
            </a:r>
          </a:p>
        </p:txBody>
      </p:sp>
      <p:sp>
        <p:nvSpPr>
          <p:cNvPr id="3" name="Text Placeholder 2">
            <a:extLst>
              <a:ext uri="{FF2B5EF4-FFF2-40B4-BE49-F238E27FC236}">
                <a16:creationId xmlns:a16="http://schemas.microsoft.com/office/drawing/2014/main" id="{2F359225-8FD0-460A-929F-213C34B24ACA}"/>
              </a:ext>
            </a:extLst>
          </p:cNvPr>
          <p:cNvSpPr>
            <a:spLocks noGrp="1"/>
          </p:cNvSpPr>
          <p:nvPr>
            <p:ph type="body" idx="1"/>
          </p:nvPr>
        </p:nvSpPr>
        <p:spPr/>
        <p:txBody>
          <a:bodyPr/>
          <a:lstStyle/>
          <a:p>
            <a:r>
              <a:rPr lang="en-US" dirty="0"/>
              <a:t>Screenshot 1: Ubuntu VM connectivity</a:t>
            </a:r>
          </a:p>
        </p:txBody>
      </p:sp>
      <p:pic>
        <p:nvPicPr>
          <p:cNvPr id="7" name="Content Placeholder 6">
            <a:extLst>
              <a:ext uri="{FF2B5EF4-FFF2-40B4-BE49-F238E27FC236}">
                <a16:creationId xmlns:a16="http://schemas.microsoft.com/office/drawing/2014/main" id="{DD8F3E55-AC67-4074-9C8F-AC25E23448F8}"/>
              </a:ext>
            </a:extLst>
          </p:cNvPr>
          <p:cNvPicPr>
            <a:picLocks noGrp="1" noChangeAspect="1"/>
          </p:cNvPicPr>
          <p:nvPr>
            <p:ph sz="half" idx="2"/>
          </p:nvPr>
        </p:nvPicPr>
        <p:blipFill>
          <a:blip r:embed="rId2"/>
          <a:stretch>
            <a:fillRect/>
          </a:stretch>
        </p:blipFill>
        <p:spPr>
          <a:xfrm>
            <a:off x="1748179" y="2815379"/>
            <a:ext cx="3109229" cy="2670279"/>
          </a:xfrm>
          <a:prstGeom prst="rect">
            <a:avLst/>
          </a:prstGeom>
        </p:spPr>
      </p:pic>
      <p:sp>
        <p:nvSpPr>
          <p:cNvPr id="5" name="Text Placeholder 4">
            <a:extLst>
              <a:ext uri="{FF2B5EF4-FFF2-40B4-BE49-F238E27FC236}">
                <a16:creationId xmlns:a16="http://schemas.microsoft.com/office/drawing/2014/main" id="{EEB8AB88-8D4A-4B45-A54F-61D563D1803A}"/>
              </a:ext>
            </a:extLst>
          </p:cNvPr>
          <p:cNvSpPr>
            <a:spLocks noGrp="1"/>
          </p:cNvSpPr>
          <p:nvPr>
            <p:ph type="body" sz="quarter" idx="3"/>
          </p:nvPr>
        </p:nvSpPr>
        <p:spPr/>
        <p:txBody>
          <a:bodyPr/>
          <a:lstStyle/>
          <a:p>
            <a:r>
              <a:rPr lang="en-US" dirty="0"/>
              <a:t>Screenshot 2: Travel router connectivity</a:t>
            </a:r>
          </a:p>
        </p:txBody>
      </p:sp>
      <p:pic>
        <p:nvPicPr>
          <p:cNvPr id="8" name="Content Placeholder 7">
            <a:extLst>
              <a:ext uri="{FF2B5EF4-FFF2-40B4-BE49-F238E27FC236}">
                <a16:creationId xmlns:a16="http://schemas.microsoft.com/office/drawing/2014/main" id="{BE265DB1-1662-4100-969C-6DB86A028963}"/>
              </a:ext>
            </a:extLst>
          </p:cNvPr>
          <p:cNvPicPr>
            <a:picLocks noGrp="1" noChangeAspect="1"/>
          </p:cNvPicPr>
          <p:nvPr>
            <p:ph sz="quarter" idx="4"/>
          </p:nvPr>
        </p:nvPicPr>
        <p:blipFill>
          <a:blip r:embed="rId3"/>
          <a:stretch>
            <a:fillRect/>
          </a:stretch>
        </p:blipFill>
        <p:spPr>
          <a:xfrm>
            <a:off x="7333004" y="2736124"/>
            <a:ext cx="3109229" cy="2828789"/>
          </a:xfrm>
          <a:prstGeom prst="rect">
            <a:avLst/>
          </a:prstGeom>
        </p:spPr>
      </p:pic>
    </p:spTree>
    <p:extLst>
      <p:ext uri="{BB962C8B-B14F-4D97-AF65-F5344CB8AC3E}">
        <p14:creationId xmlns:p14="http://schemas.microsoft.com/office/powerpoint/2010/main" val="408175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D5D219-A42E-4445-ADFB-CD7C51E35C02}"/>
              </a:ext>
            </a:extLst>
          </p:cNvPr>
          <p:cNvPicPr>
            <a:picLocks noChangeAspect="1"/>
          </p:cNvPicPr>
          <p:nvPr/>
        </p:nvPicPr>
        <p:blipFill rotWithShape="1">
          <a:blip r:embed="rId2">
            <a:alphaModFix amt="35000"/>
          </a:blip>
          <a:srcRect t="558" b="15172"/>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F1977DA1-EAD7-462F-9B3E-B18B91E32A27}"/>
              </a:ext>
            </a:extLst>
          </p:cNvPr>
          <p:cNvSpPr>
            <a:spLocks noGrp="1"/>
          </p:cNvSpPr>
          <p:nvPr>
            <p:ph idx="1"/>
          </p:nvPr>
        </p:nvSpPr>
        <p:spPr>
          <a:xfrm>
            <a:off x="838200" y="1825625"/>
            <a:ext cx="10515600" cy="4351338"/>
          </a:xfrm>
        </p:spPr>
        <p:txBody>
          <a:bodyPr>
            <a:normAutofit/>
          </a:bodyPr>
          <a:lstStyle/>
          <a:p>
            <a:r>
              <a:rPr lang="en-US" dirty="0">
                <a:solidFill>
                  <a:srgbClr val="FFFFFF"/>
                </a:solidFill>
              </a:rPr>
              <a:t>Now we are going to ping test in the terminal window of the Ubuntu VM and perform connectivity tests to the host computer.</a:t>
            </a:r>
          </a:p>
          <a:p>
            <a:r>
              <a:rPr lang="en-US" dirty="0">
                <a:solidFill>
                  <a:srgbClr val="FFFFFF"/>
                </a:solidFill>
              </a:rPr>
              <a:t>In the terminal window enter ping -c 4 192.168.105.167 and then entering ping -c 4 2003:dad:be:1:682b:8479:946b:4e26</a:t>
            </a:r>
          </a:p>
          <a:p>
            <a:r>
              <a:rPr lang="en-US" dirty="0">
                <a:solidFill>
                  <a:srgbClr val="FFFFFF"/>
                </a:solidFill>
              </a:rPr>
              <a:t>Then do the same to test the connectivity to the travel router. Again, in terminal window enter ping -c 4 192.168.105.1 and then enter ping -c 4 2003:dad:be:1::1</a:t>
            </a:r>
          </a:p>
        </p:txBody>
      </p:sp>
    </p:spTree>
    <p:extLst>
      <p:ext uri="{BB962C8B-B14F-4D97-AF65-F5344CB8AC3E}">
        <p14:creationId xmlns:p14="http://schemas.microsoft.com/office/powerpoint/2010/main" val="135219176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A5C6-AE07-4891-9726-C46779FD88E0}"/>
              </a:ext>
            </a:extLst>
          </p:cNvPr>
          <p:cNvSpPr>
            <a:spLocks noGrp="1"/>
          </p:cNvSpPr>
          <p:nvPr>
            <p:ph type="title"/>
          </p:nvPr>
        </p:nvSpPr>
        <p:spPr/>
        <p:txBody>
          <a:bodyPr/>
          <a:lstStyle/>
          <a:p>
            <a:r>
              <a:rPr lang="en-US" dirty="0"/>
              <a:t>Ubuntu VM ping tests</a:t>
            </a:r>
          </a:p>
        </p:txBody>
      </p:sp>
      <p:sp>
        <p:nvSpPr>
          <p:cNvPr id="3" name="Text Placeholder 2">
            <a:extLst>
              <a:ext uri="{FF2B5EF4-FFF2-40B4-BE49-F238E27FC236}">
                <a16:creationId xmlns:a16="http://schemas.microsoft.com/office/drawing/2014/main" id="{284E8CF8-E9C9-4E16-972A-9FFFC2A5B4F8}"/>
              </a:ext>
            </a:extLst>
          </p:cNvPr>
          <p:cNvSpPr>
            <a:spLocks noGrp="1"/>
          </p:cNvSpPr>
          <p:nvPr>
            <p:ph type="body" idx="1"/>
          </p:nvPr>
        </p:nvSpPr>
        <p:spPr/>
        <p:txBody>
          <a:bodyPr/>
          <a:lstStyle/>
          <a:p>
            <a:r>
              <a:rPr lang="en-US" dirty="0"/>
              <a:t>Host Computer:</a:t>
            </a:r>
          </a:p>
        </p:txBody>
      </p:sp>
      <p:pic>
        <p:nvPicPr>
          <p:cNvPr id="7" name="Content Placeholder 6">
            <a:extLst>
              <a:ext uri="{FF2B5EF4-FFF2-40B4-BE49-F238E27FC236}">
                <a16:creationId xmlns:a16="http://schemas.microsoft.com/office/drawing/2014/main" id="{B98EADBE-8D6D-4E5F-9011-3BCE3BE52E57}"/>
              </a:ext>
            </a:extLst>
          </p:cNvPr>
          <p:cNvPicPr>
            <a:picLocks noGrp="1" noChangeAspect="1"/>
          </p:cNvPicPr>
          <p:nvPr>
            <p:ph sz="half" idx="2"/>
          </p:nvPr>
        </p:nvPicPr>
        <p:blipFill>
          <a:blip r:embed="rId2"/>
          <a:stretch>
            <a:fillRect/>
          </a:stretch>
        </p:blipFill>
        <p:spPr>
          <a:xfrm>
            <a:off x="970872" y="2714786"/>
            <a:ext cx="4663844" cy="2871465"/>
          </a:xfrm>
          <a:prstGeom prst="rect">
            <a:avLst/>
          </a:prstGeom>
        </p:spPr>
      </p:pic>
      <p:sp>
        <p:nvSpPr>
          <p:cNvPr id="5" name="Text Placeholder 4">
            <a:extLst>
              <a:ext uri="{FF2B5EF4-FFF2-40B4-BE49-F238E27FC236}">
                <a16:creationId xmlns:a16="http://schemas.microsoft.com/office/drawing/2014/main" id="{A048DA40-EAE3-40BB-92C4-32AB64D1B0E4}"/>
              </a:ext>
            </a:extLst>
          </p:cNvPr>
          <p:cNvSpPr>
            <a:spLocks noGrp="1"/>
          </p:cNvSpPr>
          <p:nvPr>
            <p:ph type="body" sz="quarter" idx="3"/>
          </p:nvPr>
        </p:nvSpPr>
        <p:spPr/>
        <p:txBody>
          <a:bodyPr/>
          <a:lstStyle/>
          <a:p>
            <a:r>
              <a:rPr lang="en-US" dirty="0"/>
              <a:t>Travel Router:</a:t>
            </a:r>
          </a:p>
        </p:txBody>
      </p:sp>
      <p:pic>
        <p:nvPicPr>
          <p:cNvPr id="8" name="Content Placeholder 7">
            <a:extLst>
              <a:ext uri="{FF2B5EF4-FFF2-40B4-BE49-F238E27FC236}">
                <a16:creationId xmlns:a16="http://schemas.microsoft.com/office/drawing/2014/main" id="{E322EE94-0DE9-4304-96A5-9E1BE7A175F8}"/>
              </a:ext>
            </a:extLst>
          </p:cNvPr>
          <p:cNvPicPr>
            <a:picLocks noGrp="1" noChangeAspect="1"/>
          </p:cNvPicPr>
          <p:nvPr>
            <p:ph sz="quarter" idx="4"/>
          </p:nvPr>
        </p:nvPicPr>
        <p:blipFill>
          <a:blip r:embed="rId3"/>
          <a:stretch>
            <a:fillRect/>
          </a:stretch>
        </p:blipFill>
        <p:spPr>
          <a:xfrm>
            <a:off x="6482538" y="2714786"/>
            <a:ext cx="4810161" cy="2871465"/>
          </a:xfrm>
          <a:prstGeom prst="rect">
            <a:avLst/>
          </a:prstGeom>
        </p:spPr>
      </p:pic>
    </p:spTree>
    <p:extLst>
      <p:ext uri="{BB962C8B-B14F-4D97-AF65-F5344CB8AC3E}">
        <p14:creationId xmlns:p14="http://schemas.microsoft.com/office/powerpoint/2010/main" val="204057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D209-97B8-4E97-866E-54BCA8D297F3}"/>
              </a:ext>
            </a:extLst>
          </p:cNvPr>
          <p:cNvSpPr>
            <a:spLocks noGrp="1"/>
          </p:cNvSpPr>
          <p:nvPr>
            <p:ph type="title"/>
          </p:nvPr>
        </p:nvSpPr>
        <p:spPr/>
        <p:txBody>
          <a:bodyPr/>
          <a:lstStyle/>
          <a:p>
            <a:r>
              <a:rPr lang="en-US" dirty="0"/>
              <a:t>Microsoft Visio Network Diagram </a:t>
            </a:r>
          </a:p>
        </p:txBody>
      </p:sp>
      <p:pic>
        <p:nvPicPr>
          <p:cNvPr id="10" name="Content Placeholder 9">
            <a:extLst>
              <a:ext uri="{FF2B5EF4-FFF2-40B4-BE49-F238E27FC236}">
                <a16:creationId xmlns:a16="http://schemas.microsoft.com/office/drawing/2014/main" id="{F7957ECE-F4D8-4DA2-9B83-1C45FBB7D78B}"/>
              </a:ext>
            </a:extLst>
          </p:cNvPr>
          <p:cNvPicPr>
            <a:picLocks noGrp="1" noChangeAspect="1"/>
          </p:cNvPicPr>
          <p:nvPr>
            <p:ph idx="1"/>
          </p:nvPr>
        </p:nvPicPr>
        <p:blipFill>
          <a:blip r:embed="rId2"/>
          <a:stretch>
            <a:fillRect/>
          </a:stretch>
        </p:blipFill>
        <p:spPr>
          <a:xfrm>
            <a:off x="3235250" y="1600200"/>
            <a:ext cx="5721500" cy="4525963"/>
          </a:xfrm>
        </p:spPr>
      </p:pic>
    </p:spTree>
    <p:extLst>
      <p:ext uri="{BB962C8B-B14F-4D97-AF65-F5344CB8AC3E}">
        <p14:creationId xmlns:p14="http://schemas.microsoft.com/office/powerpoint/2010/main" val="414464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9B2B08-4438-469B-A0DF-8223092EDE42}"/>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7EDC2-72B2-4921-BF5A-5E3AB118649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a:solidFill>
                  <a:srgbClr val="FFFFFF"/>
                </a:solidFill>
              </a:rPr>
              <a:t>Week 5: IP Subnetting and Loopback Interfaces</a:t>
            </a:r>
          </a:p>
        </p:txBody>
      </p:sp>
    </p:spTree>
    <p:extLst>
      <p:ext uri="{BB962C8B-B14F-4D97-AF65-F5344CB8AC3E}">
        <p14:creationId xmlns:p14="http://schemas.microsoft.com/office/powerpoint/2010/main" val="11611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8A71-BA37-4D2A-A380-E0D23B764C2A}"/>
              </a:ext>
            </a:extLst>
          </p:cNvPr>
          <p:cNvSpPr>
            <a:spLocks noGrp="1"/>
          </p:cNvSpPr>
          <p:nvPr>
            <p:ph type="title"/>
          </p:nvPr>
        </p:nvSpPr>
        <p:spPr/>
        <p:txBody>
          <a:bodyPr/>
          <a:lstStyle/>
          <a:p>
            <a:r>
              <a:rPr lang="en-US" dirty="0"/>
              <a:t>Software Preparation:</a:t>
            </a:r>
          </a:p>
        </p:txBody>
      </p:sp>
      <p:sp>
        <p:nvSpPr>
          <p:cNvPr id="3" name="Content Placeholder 2">
            <a:extLst>
              <a:ext uri="{FF2B5EF4-FFF2-40B4-BE49-F238E27FC236}">
                <a16:creationId xmlns:a16="http://schemas.microsoft.com/office/drawing/2014/main" id="{4E997D6D-BBD1-45E8-AC89-C8E9F56629E7}"/>
              </a:ext>
            </a:extLst>
          </p:cNvPr>
          <p:cNvSpPr>
            <a:spLocks noGrp="1"/>
          </p:cNvSpPr>
          <p:nvPr>
            <p:ph idx="1"/>
          </p:nvPr>
        </p:nvSpPr>
        <p:spPr/>
        <p:txBody>
          <a:bodyPr/>
          <a:lstStyle/>
          <a:p>
            <a:r>
              <a:rPr lang="en-US" dirty="0"/>
              <a:t>The next step in preparation process is to download and install all software needed.</a:t>
            </a:r>
          </a:p>
          <a:p>
            <a:r>
              <a:rPr lang="en-US" dirty="0"/>
              <a:t>These Include:</a:t>
            </a:r>
          </a:p>
          <a:p>
            <a:r>
              <a:rPr lang="en-US" dirty="0"/>
              <a:t>Installing VM Ware Workstation Player</a:t>
            </a:r>
          </a:p>
          <a:p>
            <a:r>
              <a:rPr lang="en-US" dirty="0"/>
              <a:t>Ubuntu Virtual Machine</a:t>
            </a:r>
          </a:p>
          <a:p>
            <a:endParaRPr lang="en-US" dirty="0"/>
          </a:p>
        </p:txBody>
      </p:sp>
    </p:spTree>
    <p:extLst>
      <p:ext uri="{BB962C8B-B14F-4D97-AF65-F5344CB8AC3E}">
        <p14:creationId xmlns:p14="http://schemas.microsoft.com/office/powerpoint/2010/main" val="266299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7D78F-816C-461C-8290-17854B928448}"/>
              </a:ext>
            </a:extLst>
          </p:cNvPr>
          <p:cNvSpPr>
            <a:spLocks noGrp="1"/>
          </p:cNvSpPr>
          <p:nvPr>
            <p:ph type="title"/>
          </p:nvPr>
        </p:nvSpPr>
        <p:spPr>
          <a:xfrm>
            <a:off x="838201" y="365125"/>
            <a:ext cx="5251316" cy="1807305"/>
          </a:xfrm>
        </p:spPr>
        <p:txBody>
          <a:bodyPr>
            <a:normAutofit/>
          </a:bodyPr>
          <a:lstStyle/>
          <a:p>
            <a:r>
              <a:rPr lang="en-US"/>
              <a:t>IP Subnetting</a:t>
            </a:r>
          </a:p>
        </p:txBody>
      </p:sp>
      <p:sp>
        <p:nvSpPr>
          <p:cNvPr id="17" name="Content Placeholder 2">
            <a:extLst>
              <a:ext uri="{FF2B5EF4-FFF2-40B4-BE49-F238E27FC236}">
                <a16:creationId xmlns:a16="http://schemas.microsoft.com/office/drawing/2014/main" id="{B260930C-A594-447A-BE41-0F025A516281}"/>
              </a:ext>
            </a:extLst>
          </p:cNvPr>
          <p:cNvSpPr>
            <a:spLocks noGrp="1"/>
          </p:cNvSpPr>
          <p:nvPr>
            <p:ph idx="1"/>
          </p:nvPr>
        </p:nvSpPr>
        <p:spPr>
          <a:xfrm>
            <a:off x="838200" y="2333297"/>
            <a:ext cx="4619621" cy="3843666"/>
          </a:xfrm>
        </p:spPr>
        <p:txBody>
          <a:bodyPr>
            <a:normAutofit/>
          </a:bodyPr>
          <a:lstStyle/>
          <a:p>
            <a:r>
              <a:rPr lang="en-US" sz="1900"/>
              <a:t>A host requires a unique identifier aka an IP address to function on an IP network</a:t>
            </a:r>
          </a:p>
          <a:p>
            <a:r>
              <a:rPr lang="en-US" sz="1900"/>
              <a:t>The identifiers are assigned and used as blocks of consecutive IP addresses.</a:t>
            </a:r>
          </a:p>
          <a:p>
            <a:r>
              <a:rPr lang="en-US" sz="1900"/>
              <a:t>While physical networks can be both physically and logically divided into subnets, address blocks need to divided into smaller blocks as well.</a:t>
            </a:r>
          </a:p>
          <a:p>
            <a:r>
              <a:rPr lang="en-US" sz="1900"/>
              <a:t>This allows accommodation for number of addresses required by a subnet.</a:t>
            </a:r>
          </a:p>
          <a:p>
            <a:pPr lvl="1"/>
            <a:r>
              <a:rPr lang="en-US" sz="1900"/>
              <a:t>Note not all IP addresses will be used by a host</a:t>
            </a:r>
          </a:p>
        </p:txBody>
      </p:sp>
      <p:pic>
        <p:nvPicPr>
          <p:cNvPr id="5" name="Picture 4">
            <a:extLst>
              <a:ext uri="{FF2B5EF4-FFF2-40B4-BE49-F238E27FC236}">
                <a16:creationId xmlns:a16="http://schemas.microsoft.com/office/drawing/2014/main" id="{12A21CEB-4B35-4086-84E5-8A6DA48F6F5E}"/>
              </a:ext>
            </a:extLst>
          </p:cNvPr>
          <p:cNvPicPr>
            <a:picLocks noChangeAspect="1"/>
          </p:cNvPicPr>
          <p:nvPr/>
        </p:nvPicPr>
        <p:blipFill rotWithShape="1">
          <a:blip r:embed="rId2"/>
          <a:srcRect l="17314" r="246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2687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92418-81CD-40EF-AB71-4E02F33E04D3}"/>
              </a:ext>
            </a:extLst>
          </p:cNvPr>
          <p:cNvSpPr>
            <a:spLocks noGrp="1"/>
          </p:cNvSpPr>
          <p:nvPr>
            <p:ph type="title"/>
          </p:nvPr>
        </p:nvSpPr>
        <p:spPr>
          <a:xfrm>
            <a:off x="943277" y="712269"/>
            <a:ext cx="3370998" cy="5502264"/>
          </a:xfrm>
        </p:spPr>
        <p:txBody>
          <a:bodyPr>
            <a:normAutofit/>
          </a:bodyPr>
          <a:lstStyle/>
          <a:p>
            <a:r>
              <a:rPr lang="en-US">
                <a:solidFill>
                  <a:srgbClr val="FFFFFF"/>
                </a:solidFill>
              </a:rPr>
              <a:t>Calculating a Subnet Table </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A0FCD4D-D5A8-43D9-9872-F3005A5E2CF9}"/>
              </a:ext>
            </a:extLst>
          </p:cNvPr>
          <p:cNvGraphicFramePr>
            <a:graphicFrameLocks noGrp="1"/>
          </p:cNvGraphicFramePr>
          <p:nvPr>
            <p:ph idx="1"/>
            <p:extLst>
              <p:ext uri="{D42A27DB-BD31-4B8C-83A1-F6EECF244321}">
                <p14:modId xmlns:p14="http://schemas.microsoft.com/office/powerpoint/2010/main" val="356229092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32E52F-78CB-4F98-8EBC-E636F2B5375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Subnetting Table:</a:t>
            </a:r>
          </a:p>
        </p:txBody>
      </p:sp>
      <p:sp>
        <p:nvSpPr>
          <p:cNvPr id="4" name="Text Placeholder 3">
            <a:extLst>
              <a:ext uri="{FF2B5EF4-FFF2-40B4-BE49-F238E27FC236}">
                <a16:creationId xmlns:a16="http://schemas.microsoft.com/office/drawing/2014/main" id="{605C0633-98E5-44D4-86B7-D1349ED2B029}"/>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lnSpc>
                <a:spcPct val="90000"/>
              </a:lnSpc>
              <a:buFont typeface="Arial" panose="020B0604020202020204" pitchFamily="34" charset="0"/>
              <a:buChar char="•"/>
            </a:pPr>
            <a:r>
              <a:rPr lang="en-US" sz="2400"/>
              <a:t>This table should include two /25 subnets, including the network address, first usable host address, last usable host address, and broadcast address for each subnet.</a:t>
            </a:r>
          </a:p>
          <a:p>
            <a:pPr indent="-228600">
              <a:lnSpc>
                <a:spcPct val="90000"/>
              </a:lnSpc>
              <a:buFont typeface="Arial" panose="020B0604020202020204" pitchFamily="34" charset="0"/>
              <a:buChar char="•"/>
            </a:pPr>
            <a:endParaRPr lang="en-US" sz="2400"/>
          </a:p>
        </p:txBody>
      </p:sp>
      <p:graphicFrame>
        <p:nvGraphicFramePr>
          <p:cNvPr id="6" name="Table 5">
            <a:extLst>
              <a:ext uri="{FF2B5EF4-FFF2-40B4-BE49-F238E27FC236}">
                <a16:creationId xmlns:a16="http://schemas.microsoft.com/office/drawing/2014/main" id="{4867A4F1-C654-4CB0-97BA-A1853791028A}"/>
              </a:ext>
            </a:extLst>
          </p:cNvPr>
          <p:cNvGraphicFramePr>
            <a:graphicFrameLocks noGrp="1"/>
          </p:cNvGraphicFramePr>
          <p:nvPr>
            <p:extLst>
              <p:ext uri="{D42A27DB-BD31-4B8C-83A1-F6EECF244321}">
                <p14:modId xmlns:p14="http://schemas.microsoft.com/office/powerpoint/2010/main" val="117547240"/>
              </p:ext>
            </p:extLst>
          </p:nvPr>
        </p:nvGraphicFramePr>
        <p:xfrm>
          <a:off x="6098892" y="3609085"/>
          <a:ext cx="4802406" cy="1329955"/>
        </p:xfrm>
        <a:graphic>
          <a:graphicData uri="http://schemas.openxmlformats.org/drawingml/2006/table">
            <a:tbl>
              <a:tblPr firstRow="1" bandRow="1">
                <a:tableStyleId>{5C22544A-7EE6-4342-B048-85BDC9FD1C3A}</a:tableStyleId>
              </a:tblPr>
              <a:tblGrid>
                <a:gridCol w="513170">
                  <a:extLst>
                    <a:ext uri="{9D8B030D-6E8A-4147-A177-3AD203B41FA5}">
                      <a16:colId xmlns:a16="http://schemas.microsoft.com/office/drawing/2014/main" val="2227492596"/>
                    </a:ext>
                  </a:extLst>
                </a:gridCol>
                <a:gridCol w="966639">
                  <a:extLst>
                    <a:ext uri="{9D8B030D-6E8A-4147-A177-3AD203B41FA5}">
                      <a16:colId xmlns:a16="http://schemas.microsoft.com/office/drawing/2014/main" val="791573745"/>
                    </a:ext>
                  </a:extLst>
                </a:gridCol>
                <a:gridCol w="828309">
                  <a:extLst>
                    <a:ext uri="{9D8B030D-6E8A-4147-A177-3AD203B41FA5}">
                      <a16:colId xmlns:a16="http://schemas.microsoft.com/office/drawing/2014/main" val="4132813127"/>
                    </a:ext>
                  </a:extLst>
                </a:gridCol>
                <a:gridCol w="837670">
                  <a:extLst>
                    <a:ext uri="{9D8B030D-6E8A-4147-A177-3AD203B41FA5}">
                      <a16:colId xmlns:a16="http://schemas.microsoft.com/office/drawing/2014/main" val="2926922930"/>
                    </a:ext>
                  </a:extLst>
                </a:gridCol>
                <a:gridCol w="828309">
                  <a:extLst>
                    <a:ext uri="{9D8B030D-6E8A-4147-A177-3AD203B41FA5}">
                      <a16:colId xmlns:a16="http://schemas.microsoft.com/office/drawing/2014/main" val="1922716930"/>
                    </a:ext>
                  </a:extLst>
                </a:gridCol>
                <a:gridCol w="828309">
                  <a:extLst>
                    <a:ext uri="{9D8B030D-6E8A-4147-A177-3AD203B41FA5}">
                      <a16:colId xmlns:a16="http://schemas.microsoft.com/office/drawing/2014/main" val="4221170515"/>
                    </a:ext>
                  </a:extLst>
                </a:gridCol>
              </a:tblGrid>
              <a:tr h="563134">
                <a:tc>
                  <a:txBody>
                    <a:bodyPr/>
                    <a:lstStyle/>
                    <a:p>
                      <a:endParaRPr lang="en-US" sz="800"/>
                    </a:p>
                  </a:txBody>
                  <a:tcPr marL="59908" marR="59908" marT="29954" marB="29954"/>
                </a:tc>
                <a:tc>
                  <a:txBody>
                    <a:bodyPr/>
                    <a:lstStyle/>
                    <a:p>
                      <a:r>
                        <a:rPr lang="en-US" sz="800"/>
                        <a:t>Subnet notation</a:t>
                      </a:r>
                    </a:p>
                    <a:p>
                      <a:r>
                        <a:rPr lang="en-US" sz="800"/>
                        <a:t>(x.x.x.x/x)</a:t>
                      </a:r>
                    </a:p>
                  </a:txBody>
                  <a:tcPr marL="59908" marR="59908" marT="29954" marB="29954"/>
                </a:tc>
                <a:tc>
                  <a:txBody>
                    <a:bodyPr/>
                    <a:lstStyle/>
                    <a:p>
                      <a:r>
                        <a:rPr lang="en-US" sz="800"/>
                        <a:t>Network address</a:t>
                      </a:r>
                    </a:p>
                  </a:txBody>
                  <a:tcPr marL="59908" marR="59908" marT="29954" marB="29954"/>
                </a:tc>
                <a:tc>
                  <a:txBody>
                    <a:bodyPr/>
                    <a:lstStyle/>
                    <a:p>
                      <a:r>
                        <a:rPr lang="en-US" sz="800"/>
                        <a:t>First usable host address</a:t>
                      </a:r>
                    </a:p>
                    <a:p>
                      <a:r>
                        <a:rPr lang="en-US" sz="800"/>
                        <a:t>(1</a:t>
                      </a:r>
                      <a:r>
                        <a:rPr lang="en-US" sz="800" baseline="30000"/>
                        <a:t>st</a:t>
                      </a:r>
                      <a:r>
                        <a:rPr lang="en-US" sz="800"/>
                        <a:t> IP address</a:t>
                      </a:r>
                    </a:p>
                  </a:txBody>
                  <a:tcPr marL="59908" marR="59908" marT="29954" marB="29954"/>
                </a:tc>
                <a:tc>
                  <a:txBody>
                    <a:bodyPr/>
                    <a:lstStyle/>
                    <a:p>
                      <a:r>
                        <a:rPr lang="en-US" sz="800"/>
                        <a:t>Second usable Host address</a:t>
                      </a:r>
                    </a:p>
                    <a:p>
                      <a:r>
                        <a:rPr lang="en-US" sz="800"/>
                        <a:t>(2</a:t>
                      </a:r>
                      <a:r>
                        <a:rPr lang="en-US" sz="800" baseline="30000"/>
                        <a:t>nd</a:t>
                      </a:r>
                      <a:r>
                        <a:rPr lang="en-US" sz="800"/>
                        <a:t> IP address)</a:t>
                      </a:r>
                    </a:p>
                  </a:txBody>
                  <a:tcPr marL="59908" marR="59908" marT="29954" marB="29954"/>
                </a:tc>
                <a:tc>
                  <a:txBody>
                    <a:bodyPr/>
                    <a:lstStyle/>
                    <a:p>
                      <a:r>
                        <a:rPr lang="en-US" sz="800"/>
                        <a:t>Broadcast address</a:t>
                      </a:r>
                    </a:p>
                    <a:p>
                      <a:r>
                        <a:rPr lang="en-US" sz="800"/>
                        <a:t>(last IP address)</a:t>
                      </a:r>
                    </a:p>
                  </a:txBody>
                  <a:tcPr marL="59908" marR="59908" marT="29954" marB="29954"/>
                </a:tc>
                <a:extLst>
                  <a:ext uri="{0D108BD9-81ED-4DB2-BD59-A6C34878D82A}">
                    <a16:rowId xmlns:a16="http://schemas.microsoft.com/office/drawing/2014/main" val="1923626877"/>
                  </a:ext>
                </a:extLst>
              </a:tr>
              <a:tr h="323503">
                <a:tc>
                  <a:txBody>
                    <a:bodyPr/>
                    <a:lstStyle/>
                    <a:p>
                      <a:r>
                        <a:rPr lang="en-US" sz="800"/>
                        <a:t>The first subnet</a:t>
                      </a:r>
                    </a:p>
                  </a:txBody>
                  <a:tcPr marL="59908" marR="59908" marT="29954" marB="29954"/>
                </a:tc>
                <a:tc>
                  <a:txBody>
                    <a:bodyPr/>
                    <a:lstStyle/>
                    <a:p>
                      <a:r>
                        <a:rPr lang="en-US" sz="800"/>
                        <a:t>192.168.5.0/25</a:t>
                      </a:r>
                    </a:p>
                  </a:txBody>
                  <a:tcPr marL="59908" marR="59908" marT="29954" marB="29954"/>
                </a:tc>
                <a:tc>
                  <a:txBody>
                    <a:bodyPr/>
                    <a:lstStyle/>
                    <a:p>
                      <a:r>
                        <a:rPr lang="en-US" sz="800"/>
                        <a:t>192.168.5.0</a:t>
                      </a:r>
                    </a:p>
                  </a:txBody>
                  <a:tcPr marL="59908" marR="59908" marT="29954" marB="29954"/>
                </a:tc>
                <a:tc>
                  <a:txBody>
                    <a:bodyPr/>
                    <a:lstStyle/>
                    <a:p>
                      <a:r>
                        <a:rPr lang="en-US" sz="800"/>
                        <a:t>192.168.5.1</a:t>
                      </a:r>
                    </a:p>
                  </a:txBody>
                  <a:tcPr marL="59908" marR="59908" marT="29954" marB="29954"/>
                </a:tc>
                <a:tc>
                  <a:txBody>
                    <a:bodyPr/>
                    <a:lstStyle/>
                    <a:p>
                      <a:r>
                        <a:rPr lang="en-US" sz="800"/>
                        <a:t>192.168.5.126</a:t>
                      </a:r>
                    </a:p>
                  </a:txBody>
                  <a:tcPr marL="59908" marR="59908" marT="29954" marB="29954"/>
                </a:tc>
                <a:tc>
                  <a:txBody>
                    <a:bodyPr/>
                    <a:lstStyle/>
                    <a:p>
                      <a:r>
                        <a:rPr lang="en-US" sz="800"/>
                        <a:t>192.168.5.127</a:t>
                      </a:r>
                    </a:p>
                  </a:txBody>
                  <a:tcPr marL="59908" marR="59908" marT="29954" marB="29954"/>
                </a:tc>
                <a:extLst>
                  <a:ext uri="{0D108BD9-81ED-4DB2-BD59-A6C34878D82A}">
                    <a16:rowId xmlns:a16="http://schemas.microsoft.com/office/drawing/2014/main" val="116427520"/>
                  </a:ext>
                </a:extLst>
              </a:tr>
              <a:tr h="443318">
                <a:tc>
                  <a:txBody>
                    <a:bodyPr/>
                    <a:lstStyle/>
                    <a:p>
                      <a:r>
                        <a:rPr lang="en-US" sz="800"/>
                        <a:t>The second subnet</a:t>
                      </a:r>
                    </a:p>
                  </a:txBody>
                  <a:tcPr marL="59908" marR="59908" marT="29954" marB="29954"/>
                </a:tc>
                <a:tc>
                  <a:txBody>
                    <a:bodyPr/>
                    <a:lstStyle/>
                    <a:p>
                      <a:r>
                        <a:rPr lang="en-US" sz="800"/>
                        <a:t>192.168.5.128/25</a:t>
                      </a:r>
                    </a:p>
                  </a:txBody>
                  <a:tcPr marL="59908" marR="59908" marT="29954" marB="29954"/>
                </a:tc>
                <a:tc>
                  <a:txBody>
                    <a:bodyPr/>
                    <a:lstStyle/>
                    <a:p>
                      <a:r>
                        <a:rPr lang="en-US" sz="800"/>
                        <a:t>192.168.5.128</a:t>
                      </a:r>
                    </a:p>
                  </a:txBody>
                  <a:tcPr marL="59908" marR="59908" marT="29954" marB="29954"/>
                </a:tc>
                <a:tc>
                  <a:txBody>
                    <a:bodyPr/>
                    <a:lstStyle/>
                    <a:p>
                      <a:r>
                        <a:rPr lang="en-US" sz="800"/>
                        <a:t>192.168.5.129</a:t>
                      </a:r>
                    </a:p>
                  </a:txBody>
                  <a:tcPr marL="59908" marR="59908" marT="29954" marB="29954"/>
                </a:tc>
                <a:tc>
                  <a:txBody>
                    <a:bodyPr/>
                    <a:lstStyle/>
                    <a:p>
                      <a:r>
                        <a:rPr lang="en-US" sz="800"/>
                        <a:t>192.168.5.254</a:t>
                      </a:r>
                    </a:p>
                  </a:txBody>
                  <a:tcPr marL="59908" marR="59908" marT="29954" marB="29954"/>
                </a:tc>
                <a:tc>
                  <a:txBody>
                    <a:bodyPr/>
                    <a:lstStyle/>
                    <a:p>
                      <a:r>
                        <a:rPr lang="en-US" sz="800"/>
                        <a:t>192.168.5.255</a:t>
                      </a:r>
                    </a:p>
                  </a:txBody>
                  <a:tcPr marL="59908" marR="59908" marT="29954" marB="29954"/>
                </a:tc>
                <a:extLst>
                  <a:ext uri="{0D108BD9-81ED-4DB2-BD59-A6C34878D82A}">
                    <a16:rowId xmlns:a16="http://schemas.microsoft.com/office/drawing/2014/main" val="2039996600"/>
                  </a:ext>
                </a:extLst>
              </a:tr>
            </a:tbl>
          </a:graphicData>
        </a:graphic>
      </p:graphicFrame>
    </p:spTree>
    <p:extLst>
      <p:ext uri="{BB962C8B-B14F-4D97-AF65-F5344CB8AC3E}">
        <p14:creationId xmlns:p14="http://schemas.microsoft.com/office/powerpoint/2010/main" val="4211207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5D86A2-9D21-46F4-8331-D88D1F235645}"/>
              </a:ext>
            </a:extLst>
          </p:cNvPr>
          <p:cNvPicPr>
            <a:picLocks noChangeAspect="1"/>
          </p:cNvPicPr>
          <p:nvPr/>
        </p:nvPicPr>
        <p:blipFill rotWithShape="1">
          <a:blip r:embed="rId2">
            <a:alphaModFix amt="50000"/>
          </a:blip>
          <a:srcRect t="2705" r="-1" b="13003"/>
          <a:stretch/>
        </p:blipFill>
        <p:spPr>
          <a:xfrm>
            <a:off x="20" y="10"/>
            <a:ext cx="12188931" cy="6857990"/>
          </a:xfrm>
          <a:prstGeom prst="rect">
            <a:avLst/>
          </a:prstGeom>
        </p:spPr>
      </p:pic>
      <p:sp>
        <p:nvSpPr>
          <p:cNvPr id="2" name="Title 1">
            <a:extLst>
              <a:ext uri="{FF2B5EF4-FFF2-40B4-BE49-F238E27FC236}">
                <a16:creationId xmlns:a16="http://schemas.microsoft.com/office/drawing/2014/main" id="{A700A6FA-1682-4644-90CE-F2F1CBDF3F68}"/>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nSpc>
                <a:spcPct val="90000"/>
              </a:lnSpc>
            </a:pPr>
            <a:r>
              <a:rPr lang="en-US" sz="6600" dirty="0">
                <a:solidFill>
                  <a:srgbClr val="FFFFFF"/>
                </a:solidFill>
              </a:rPr>
              <a:t>Loopback Interfaces on the travel router:</a:t>
            </a:r>
          </a:p>
        </p:txBody>
      </p:sp>
      <p:sp>
        <p:nvSpPr>
          <p:cNvPr id="18"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46304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A9C4DD-094B-4F67-8E41-434680B5CF21}"/>
              </a:ext>
            </a:extLst>
          </p:cNvPr>
          <p:cNvPicPr>
            <a:picLocks noChangeAspect="1"/>
          </p:cNvPicPr>
          <p:nvPr/>
        </p:nvPicPr>
        <p:blipFill rotWithShape="1">
          <a:blip r:embed="rId2"/>
          <a:srcRect t="14312" b="1922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C62143-93AD-4299-A496-48EC0ED79C43}"/>
              </a:ext>
            </a:extLst>
          </p:cNvPr>
          <p:cNvSpPr>
            <a:spLocks noGrp="1"/>
          </p:cNvSpPr>
          <p:nvPr>
            <p:ph idx="1"/>
          </p:nvPr>
        </p:nvSpPr>
        <p:spPr>
          <a:xfrm>
            <a:off x="4654294" y="4777739"/>
            <a:ext cx="6897626" cy="1399223"/>
          </a:xfrm>
        </p:spPr>
        <p:txBody>
          <a:bodyPr anchor="ctr">
            <a:normAutofit/>
          </a:bodyPr>
          <a:lstStyle/>
          <a:p>
            <a:pPr>
              <a:lnSpc>
                <a:spcPct val="90000"/>
              </a:lnSpc>
            </a:pPr>
            <a:r>
              <a:rPr lang="en-US" sz="1500"/>
              <a:t>A loopback interface on a router is not a physical interface like the LAN port.</a:t>
            </a:r>
          </a:p>
          <a:p>
            <a:pPr lvl="1">
              <a:lnSpc>
                <a:spcPct val="90000"/>
              </a:lnSpc>
            </a:pPr>
            <a:r>
              <a:rPr lang="en-US" sz="1500"/>
              <a:t>Being virtual, it is not always up and running , even if other physical interfaces are down</a:t>
            </a:r>
          </a:p>
          <a:p>
            <a:pPr>
              <a:lnSpc>
                <a:spcPct val="90000"/>
              </a:lnSpc>
            </a:pPr>
            <a:r>
              <a:rPr lang="en-US" sz="1500"/>
              <a:t>We added two loopback interfaces to emulate two physical interfaces that connect to two subnets.</a:t>
            </a:r>
          </a:p>
          <a:p>
            <a:pPr>
              <a:lnSpc>
                <a:spcPct val="90000"/>
              </a:lnSpc>
            </a:pPr>
            <a:endParaRPr lang="en-US" sz="1500"/>
          </a:p>
        </p:txBody>
      </p:sp>
    </p:spTree>
    <p:extLst>
      <p:ext uri="{BB962C8B-B14F-4D97-AF65-F5344CB8AC3E}">
        <p14:creationId xmlns:p14="http://schemas.microsoft.com/office/powerpoint/2010/main" val="1017557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A7AEAD1D-F69B-4CAD-AC3B-DF47EA2A7BAC}"/>
              </a:ext>
            </a:extLst>
          </p:cNvPr>
          <p:cNvSpPr>
            <a:spLocks noGrp="1"/>
          </p:cNvSpPr>
          <p:nvPr>
            <p:ph type="title"/>
          </p:nvPr>
        </p:nvSpPr>
        <p:spPr>
          <a:xfrm>
            <a:off x="827088" y="1641752"/>
            <a:ext cx="2655887" cy="3213277"/>
          </a:xfrm>
        </p:spPr>
        <p:txBody>
          <a:bodyPr anchor="t">
            <a:normAutofit/>
          </a:bodyPr>
          <a:lstStyle/>
          <a:p>
            <a:r>
              <a:rPr lang="en-US" sz="4000">
                <a:solidFill>
                  <a:schemeClr val="bg1"/>
                </a:solidFill>
              </a:rPr>
              <a:t>Creating Loopback Interfaces:</a:t>
            </a:r>
          </a:p>
        </p:txBody>
      </p:sp>
      <p:sp>
        <p:nvSpPr>
          <p:cNvPr id="3" name="Content Placeholder 2">
            <a:extLst>
              <a:ext uri="{FF2B5EF4-FFF2-40B4-BE49-F238E27FC236}">
                <a16:creationId xmlns:a16="http://schemas.microsoft.com/office/drawing/2014/main" id="{BC1AFB85-4E90-4300-BF11-883416A2BBD2}"/>
              </a:ext>
            </a:extLst>
          </p:cNvPr>
          <p:cNvSpPr>
            <a:spLocks noGrp="1"/>
          </p:cNvSpPr>
          <p:nvPr>
            <p:ph idx="1"/>
          </p:nvPr>
        </p:nvSpPr>
        <p:spPr>
          <a:xfrm>
            <a:off x="5232401" y="1721579"/>
            <a:ext cx="6140449" cy="3952648"/>
          </a:xfrm>
        </p:spPr>
        <p:txBody>
          <a:bodyPr>
            <a:normAutofit/>
          </a:bodyPr>
          <a:lstStyle/>
          <a:p>
            <a:pPr marL="514350" indent="-514350">
              <a:lnSpc>
                <a:spcPct val="90000"/>
              </a:lnSpc>
              <a:buAutoNum type="arabicPeriod"/>
            </a:pPr>
            <a:r>
              <a:rPr lang="en-US" sz="2200" dirty="0">
                <a:solidFill>
                  <a:schemeClr val="bg1">
                    <a:alpha val="80000"/>
                  </a:schemeClr>
                </a:solidFill>
              </a:rPr>
              <a:t>Activate airplane mode to temporarily turn off WIFI</a:t>
            </a:r>
          </a:p>
          <a:p>
            <a:pPr marL="514350" indent="-514350">
              <a:lnSpc>
                <a:spcPct val="90000"/>
              </a:lnSpc>
              <a:buAutoNum type="arabicPeriod"/>
            </a:pPr>
            <a:r>
              <a:rPr lang="en-US" sz="2200" dirty="0">
                <a:solidFill>
                  <a:schemeClr val="bg1">
                    <a:alpha val="80000"/>
                  </a:schemeClr>
                </a:solidFill>
              </a:rPr>
              <a:t>In the browser bar enter 192.168.105.1, enter your password and then click more settings and advanced.</a:t>
            </a:r>
          </a:p>
          <a:p>
            <a:pPr marL="514350" indent="-514350">
              <a:lnSpc>
                <a:spcPct val="90000"/>
              </a:lnSpc>
              <a:buAutoNum type="arabicPeriod"/>
            </a:pPr>
            <a:r>
              <a:rPr lang="en-US" sz="2200" dirty="0">
                <a:solidFill>
                  <a:schemeClr val="bg1">
                    <a:alpha val="80000"/>
                  </a:schemeClr>
                </a:solidFill>
              </a:rPr>
              <a:t>Enter your password and login</a:t>
            </a:r>
          </a:p>
          <a:p>
            <a:pPr marL="514350" indent="-514350">
              <a:lnSpc>
                <a:spcPct val="90000"/>
              </a:lnSpc>
              <a:buAutoNum type="arabicPeriod"/>
            </a:pPr>
            <a:r>
              <a:rPr lang="en-US" sz="2200" dirty="0">
                <a:solidFill>
                  <a:schemeClr val="bg1">
                    <a:alpha val="80000"/>
                  </a:schemeClr>
                </a:solidFill>
              </a:rPr>
              <a:t>Click network and interfaces</a:t>
            </a:r>
          </a:p>
          <a:p>
            <a:pPr marL="514350" indent="-514350">
              <a:lnSpc>
                <a:spcPct val="90000"/>
              </a:lnSpc>
              <a:buAutoNum type="arabicPeriod"/>
            </a:pPr>
            <a:r>
              <a:rPr lang="en-US" sz="2200" dirty="0">
                <a:solidFill>
                  <a:schemeClr val="bg1">
                    <a:alpha val="80000"/>
                  </a:schemeClr>
                </a:solidFill>
              </a:rPr>
              <a:t>On the bottom left corner of the screen click add new interface</a:t>
            </a:r>
          </a:p>
          <a:p>
            <a:pPr marL="514350" indent="-514350">
              <a:lnSpc>
                <a:spcPct val="90000"/>
              </a:lnSpc>
              <a:buAutoNum type="arabicPeriod"/>
            </a:pPr>
            <a:r>
              <a:rPr lang="en-US" sz="2200" dirty="0">
                <a:solidFill>
                  <a:schemeClr val="bg1">
                    <a:alpha val="80000"/>
                  </a:schemeClr>
                </a:solidFill>
              </a:rPr>
              <a:t>Enter Lo5 for loopback 5 in the name of the new interface field and click submit.</a:t>
            </a:r>
          </a:p>
        </p:txBody>
      </p:sp>
    </p:spTree>
    <p:extLst>
      <p:ext uri="{BB962C8B-B14F-4D97-AF65-F5344CB8AC3E}">
        <p14:creationId xmlns:p14="http://schemas.microsoft.com/office/powerpoint/2010/main" val="190705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22604646-D46A-45A1-9082-0AB1936C1279}"/>
              </a:ext>
            </a:extLst>
          </p:cNvPr>
          <p:cNvSpPr>
            <a:spLocks noGrp="1"/>
          </p:cNvSpPr>
          <p:nvPr>
            <p:ph type="title"/>
          </p:nvPr>
        </p:nvSpPr>
        <p:spPr>
          <a:xfrm>
            <a:off x="827088" y="1641752"/>
            <a:ext cx="2655887" cy="3213277"/>
          </a:xfrm>
        </p:spPr>
        <p:txBody>
          <a:bodyPr anchor="t">
            <a:normAutofit/>
          </a:bodyPr>
          <a:lstStyle/>
          <a:p>
            <a:r>
              <a:rPr lang="en-US" sz="4000">
                <a:solidFill>
                  <a:schemeClr val="bg1"/>
                </a:solidFill>
              </a:rPr>
              <a:t>Creating Loopback Interfaces continued:</a:t>
            </a:r>
          </a:p>
        </p:txBody>
      </p:sp>
      <p:sp>
        <p:nvSpPr>
          <p:cNvPr id="3" name="Content Placeholder 2">
            <a:extLst>
              <a:ext uri="{FF2B5EF4-FFF2-40B4-BE49-F238E27FC236}">
                <a16:creationId xmlns:a16="http://schemas.microsoft.com/office/drawing/2014/main" id="{84F0BFD2-0D10-4109-A673-4CE3ED87475A}"/>
              </a:ext>
            </a:extLst>
          </p:cNvPr>
          <p:cNvSpPr>
            <a:spLocks noGrp="1"/>
          </p:cNvSpPr>
          <p:nvPr>
            <p:ph idx="1"/>
          </p:nvPr>
        </p:nvSpPr>
        <p:spPr>
          <a:xfrm>
            <a:off x="5232401" y="1721579"/>
            <a:ext cx="6140449" cy="3952648"/>
          </a:xfrm>
        </p:spPr>
        <p:txBody>
          <a:bodyPr>
            <a:normAutofit/>
          </a:bodyPr>
          <a:lstStyle/>
          <a:p>
            <a:pPr marL="0" indent="0">
              <a:lnSpc>
                <a:spcPct val="90000"/>
              </a:lnSpc>
              <a:buNone/>
            </a:pPr>
            <a:r>
              <a:rPr lang="en-US" sz="2400" dirty="0">
                <a:solidFill>
                  <a:schemeClr val="bg1">
                    <a:alpha val="80000"/>
                  </a:schemeClr>
                </a:solidFill>
              </a:rPr>
              <a:t>7. Go back to Part 1 Step 2 and locate the first usable host address of the first subnet in the table. Figure out its subnet mask and enter that IP address in the IPv4 address field. Click on IPv4 netmask, select custom to enter the correct subnet mask for the IP address.</a:t>
            </a:r>
          </a:p>
          <a:p>
            <a:pPr marL="0" indent="0">
              <a:lnSpc>
                <a:spcPct val="90000"/>
              </a:lnSpc>
              <a:buNone/>
            </a:pPr>
            <a:r>
              <a:rPr lang="en-US" sz="2400" dirty="0">
                <a:solidFill>
                  <a:schemeClr val="bg1">
                    <a:alpha val="80000"/>
                  </a:schemeClr>
                </a:solidFill>
              </a:rPr>
              <a:t>8. Leave all else blank and click save and apply to add the first loopback interface</a:t>
            </a:r>
          </a:p>
          <a:p>
            <a:pPr marL="0" indent="0">
              <a:lnSpc>
                <a:spcPct val="90000"/>
              </a:lnSpc>
              <a:buNone/>
            </a:pPr>
            <a:r>
              <a:rPr lang="en-US" sz="2400" dirty="0">
                <a:solidFill>
                  <a:schemeClr val="bg1">
                    <a:alpha val="80000"/>
                  </a:schemeClr>
                </a:solidFill>
              </a:rPr>
              <a:t>9. Repeat steps 4-7 to add another interface named Lo6. Now there are two interfaces added.</a:t>
            </a:r>
          </a:p>
        </p:txBody>
      </p:sp>
    </p:spTree>
    <p:extLst>
      <p:ext uri="{BB962C8B-B14F-4D97-AF65-F5344CB8AC3E}">
        <p14:creationId xmlns:p14="http://schemas.microsoft.com/office/powerpoint/2010/main" val="17952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6002B1B-F85E-4341-8329-E46D4C82D4A3}"/>
              </a:ext>
            </a:extLst>
          </p:cNvPr>
          <p:cNvPicPr>
            <a:picLocks noGrp="1" noChangeAspect="1"/>
          </p:cNvPicPr>
          <p:nvPr>
            <p:ph idx="1"/>
          </p:nvPr>
        </p:nvPicPr>
        <p:blipFill rotWithShape="1">
          <a:blip r:embed="rId2"/>
          <a:srcRect b="1478"/>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06932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FAD7A8-9B2F-47B5-9610-DA9BDD652886}"/>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8D197-D290-41DB-A21D-FDA3BCF8AC7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a:solidFill>
                  <a:srgbClr val="FFFFFF"/>
                </a:solidFill>
              </a:rPr>
              <a:t>Pinging the Loopback Interfaces:</a:t>
            </a:r>
          </a:p>
        </p:txBody>
      </p:sp>
    </p:spTree>
    <p:extLst>
      <p:ext uri="{BB962C8B-B14F-4D97-AF65-F5344CB8AC3E}">
        <p14:creationId xmlns:p14="http://schemas.microsoft.com/office/powerpoint/2010/main" val="334308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EBE41899-A199-4B55-85FB-EA199FFC28FF}"/>
              </a:ext>
            </a:extLst>
          </p:cNvPr>
          <p:cNvPicPr>
            <a:picLocks noChangeAspect="1"/>
          </p:cNvPicPr>
          <p:nvPr/>
        </p:nvPicPr>
        <p:blipFill rotWithShape="1">
          <a:blip r:embed="rId2"/>
          <a:srcRect t="9029" b="6702"/>
          <a:stretch/>
        </p:blipFill>
        <p:spPr>
          <a:xfrm>
            <a:off x="20" y="10"/>
            <a:ext cx="12191979" cy="6857989"/>
          </a:xfrm>
          <a:prstGeom prst="rect">
            <a:avLst/>
          </a:prstGeom>
        </p:spPr>
      </p:pic>
      <p:sp useBgFill="1">
        <p:nvSpPr>
          <p:cNvPr id="14" name="Freeform: Shape 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02C5DA2-1160-4A6F-B90A-D702C5F08D56}"/>
              </a:ext>
            </a:extLst>
          </p:cNvPr>
          <p:cNvSpPr>
            <a:spLocks noGrp="1"/>
          </p:cNvSpPr>
          <p:nvPr>
            <p:ph idx="1"/>
          </p:nvPr>
        </p:nvSpPr>
        <p:spPr>
          <a:xfrm>
            <a:off x="1287463" y="2926800"/>
            <a:ext cx="4391024" cy="2291086"/>
          </a:xfrm>
        </p:spPr>
        <p:txBody>
          <a:bodyPr>
            <a:normAutofit/>
          </a:bodyPr>
          <a:lstStyle/>
          <a:p>
            <a:pPr>
              <a:lnSpc>
                <a:spcPct val="90000"/>
              </a:lnSpc>
            </a:pPr>
            <a:r>
              <a:rPr lang="en-US" sz="2000">
                <a:solidFill>
                  <a:schemeClr val="bg1">
                    <a:alpha val="80000"/>
                  </a:schemeClr>
                </a:solidFill>
              </a:rPr>
              <a:t>In the Command prompt window of the host computer, perform ping tests to the loopback interfaces.</a:t>
            </a:r>
          </a:p>
          <a:p>
            <a:pPr>
              <a:lnSpc>
                <a:spcPct val="90000"/>
              </a:lnSpc>
            </a:pPr>
            <a:r>
              <a:rPr lang="en-US" sz="2000">
                <a:solidFill>
                  <a:schemeClr val="bg1">
                    <a:alpha val="80000"/>
                  </a:schemeClr>
                </a:solidFill>
              </a:rPr>
              <a:t>To ping the Lo5 interface enter ping 192.168.105.1 and press enter</a:t>
            </a:r>
          </a:p>
          <a:p>
            <a:pPr>
              <a:lnSpc>
                <a:spcPct val="90000"/>
              </a:lnSpc>
            </a:pPr>
            <a:r>
              <a:rPr lang="en-US" sz="2000">
                <a:solidFill>
                  <a:schemeClr val="bg1">
                    <a:alpha val="80000"/>
                  </a:schemeClr>
                </a:solidFill>
              </a:rPr>
              <a:t>To ping the Lo6 interface enter ping 192.168.105.129 and press enter.</a:t>
            </a:r>
          </a:p>
        </p:txBody>
      </p:sp>
      <p:sp>
        <p:nvSpPr>
          <p:cNvPr id="11" name="Freeform: Shape 1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62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18A71-BA37-4D2A-A380-E0D23B764C2A}"/>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dirty="0"/>
              <a:t>VM Ware Workstation:</a:t>
            </a:r>
          </a:p>
        </p:txBody>
      </p:sp>
      <p:pic>
        <p:nvPicPr>
          <p:cNvPr id="19" name="Picture 3">
            <a:extLst>
              <a:ext uri="{FF2B5EF4-FFF2-40B4-BE49-F238E27FC236}">
                <a16:creationId xmlns:a16="http://schemas.microsoft.com/office/drawing/2014/main" id="{C52B8F38-FC03-4047-A9C9-97AF90751E79}"/>
              </a:ext>
            </a:extLst>
          </p:cNvPr>
          <p:cNvPicPr>
            <a:picLocks noChangeAspect="1"/>
          </p:cNvPicPr>
          <p:nvPr/>
        </p:nvPicPr>
        <p:blipFill rotWithShape="1">
          <a:blip r:embed="rId2"/>
          <a:srcRect r="3458"/>
          <a:stretch/>
        </p:blipFill>
        <p:spPr>
          <a:xfrm>
            <a:off x="20" y="1"/>
            <a:ext cx="6092932" cy="4212709"/>
          </a:xfrm>
          <a:prstGeom prst="rect">
            <a:avLst/>
          </a:prstGeom>
        </p:spPr>
      </p:pic>
      <p:pic>
        <p:nvPicPr>
          <p:cNvPr id="18" name="Picture Placeholder 2" descr="Graphical user interface, text, application&#10;&#10;Description automatically generated">
            <a:extLst>
              <a:ext uri="{FF2B5EF4-FFF2-40B4-BE49-F238E27FC236}">
                <a16:creationId xmlns:a16="http://schemas.microsoft.com/office/drawing/2014/main" id="{5540FE30-58D3-425B-AAAB-3FA3EC4ED4DC}"/>
              </a:ext>
            </a:extLst>
          </p:cNvPr>
          <p:cNvPicPr>
            <a:picLocks noChangeAspect="1"/>
          </p:cNvPicPr>
          <p:nvPr/>
        </p:nvPicPr>
        <p:blipFill rotWithShape="1">
          <a:blip r:embed="rId3">
            <a:extLst>
              <a:ext uri="{28A0092B-C50C-407E-A947-70E740481C1C}">
                <a14:useLocalDpi xmlns:a14="http://schemas.microsoft.com/office/drawing/2010/main" val="0"/>
              </a:ext>
            </a:extLst>
          </a:blip>
          <a:srcRect r="18614"/>
          <a:stretch/>
        </p:blipFill>
        <p:spPr>
          <a:xfrm>
            <a:off x="6092952" y="-3"/>
            <a:ext cx="6099048" cy="4215384"/>
          </a:xfrm>
          <a:prstGeom prst="rect">
            <a:avLst/>
          </a:prstGeom>
        </p:spPr>
      </p:pic>
    </p:spTree>
    <p:extLst>
      <p:ext uri="{BB962C8B-B14F-4D97-AF65-F5344CB8AC3E}">
        <p14:creationId xmlns:p14="http://schemas.microsoft.com/office/powerpoint/2010/main" val="672276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912C3C-0BA7-443F-8981-9F7562060815}"/>
              </a:ext>
            </a:extLst>
          </p:cNvPr>
          <p:cNvPicPr>
            <a:picLocks noChangeAspect="1"/>
          </p:cNvPicPr>
          <p:nvPr/>
        </p:nvPicPr>
        <p:blipFill rotWithShape="1">
          <a:blip r:embed="rId2"/>
          <a:srcRect t="15150" b="17283"/>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8C7B9-303C-4277-B10A-81180DC8E94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5200">
                <a:solidFill>
                  <a:srgbClr val="FFFFFF"/>
                </a:solidFill>
              </a:rPr>
              <a:t>Successful Ping Tests:</a:t>
            </a:r>
          </a:p>
        </p:txBody>
      </p:sp>
    </p:spTree>
    <p:extLst>
      <p:ext uri="{BB962C8B-B14F-4D97-AF65-F5344CB8AC3E}">
        <p14:creationId xmlns:p14="http://schemas.microsoft.com/office/powerpoint/2010/main" val="3420296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2B5264-ED49-47F5-B3C8-50CD1CCB8FEB}"/>
              </a:ext>
            </a:extLst>
          </p:cNvPr>
          <p:cNvPicPr>
            <a:picLocks noChangeAspect="1"/>
          </p:cNvPicPr>
          <p:nvPr/>
        </p:nvPicPr>
        <p:blipFill rotWithShape="1">
          <a:blip r:embed="rId2">
            <a:alphaModFix amt="35000"/>
          </a:blip>
          <a:srcRect t="10786" b="4945"/>
          <a:stretch/>
        </p:blipFill>
        <p:spPr>
          <a:xfrm>
            <a:off x="20" y="10"/>
            <a:ext cx="12191980" cy="6857990"/>
          </a:xfrm>
          <a:prstGeom prst="rect">
            <a:avLst/>
          </a:prstGeom>
        </p:spPr>
      </p:pic>
      <p:sp>
        <p:nvSpPr>
          <p:cNvPr id="2" name="Title 1">
            <a:extLst>
              <a:ext uri="{FF2B5EF4-FFF2-40B4-BE49-F238E27FC236}">
                <a16:creationId xmlns:a16="http://schemas.microsoft.com/office/drawing/2014/main" id="{3A9D4C2F-D67F-48A4-B3DF-31A342864EDC}"/>
              </a:ext>
            </a:extLst>
          </p:cNvPr>
          <p:cNvSpPr>
            <a:spLocks noGrp="1"/>
          </p:cNvSpPr>
          <p:nvPr>
            <p:ph type="title"/>
          </p:nvPr>
        </p:nvSpPr>
        <p:spPr>
          <a:xfrm>
            <a:off x="838200" y="365125"/>
            <a:ext cx="10515600" cy="1325563"/>
          </a:xfrm>
        </p:spPr>
        <p:txBody>
          <a:bodyPr>
            <a:normAutofit/>
          </a:bodyPr>
          <a:lstStyle/>
          <a:p>
            <a:r>
              <a:rPr lang="en-US">
                <a:solidFill>
                  <a:srgbClr val="FFFFFF"/>
                </a:solidFill>
              </a:rPr>
              <a:t>Week 6 – WLAN Implementation </a:t>
            </a:r>
          </a:p>
        </p:txBody>
      </p:sp>
      <p:graphicFrame>
        <p:nvGraphicFramePr>
          <p:cNvPr id="5" name="Content Placeholder 2">
            <a:extLst>
              <a:ext uri="{FF2B5EF4-FFF2-40B4-BE49-F238E27FC236}">
                <a16:creationId xmlns:a16="http://schemas.microsoft.com/office/drawing/2014/main" id="{DFC6627C-9566-4F2F-AD8D-15DCDC91776E}"/>
              </a:ext>
            </a:extLst>
          </p:cNvPr>
          <p:cNvGraphicFramePr>
            <a:graphicFrameLocks noGrp="1"/>
          </p:cNvGraphicFramePr>
          <p:nvPr>
            <p:ph idx="1"/>
            <p:extLst>
              <p:ext uri="{D42A27DB-BD31-4B8C-83A1-F6EECF244321}">
                <p14:modId xmlns:p14="http://schemas.microsoft.com/office/powerpoint/2010/main" val="4277960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80180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31AAAD-8557-45A6-8B28-303363454DB0}"/>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91EA2F1-7A45-4BBA-B361-9AC7CC09341C}"/>
              </a:ext>
            </a:extLst>
          </p:cNvPr>
          <p:cNvSpPr>
            <a:spLocks noGrp="1"/>
          </p:cNvSpPr>
          <p:nvPr>
            <p:ph type="title"/>
          </p:nvPr>
        </p:nvSpPr>
        <p:spPr>
          <a:xfrm>
            <a:off x="838200" y="365125"/>
            <a:ext cx="10515600" cy="1325563"/>
          </a:xfrm>
        </p:spPr>
        <p:txBody>
          <a:bodyPr>
            <a:normAutofit/>
          </a:bodyPr>
          <a:lstStyle/>
          <a:p>
            <a:r>
              <a:rPr lang="en-US">
                <a:solidFill>
                  <a:srgbClr val="FFFFFF"/>
                </a:solidFill>
              </a:rPr>
              <a:t>Creating an SSID:</a:t>
            </a:r>
          </a:p>
        </p:txBody>
      </p:sp>
      <p:graphicFrame>
        <p:nvGraphicFramePr>
          <p:cNvPr id="5" name="Content Placeholder 2">
            <a:extLst>
              <a:ext uri="{FF2B5EF4-FFF2-40B4-BE49-F238E27FC236}">
                <a16:creationId xmlns:a16="http://schemas.microsoft.com/office/drawing/2014/main" id="{B261FF5F-67E4-4FFD-A3D6-75385F96571A}"/>
              </a:ext>
            </a:extLst>
          </p:cNvPr>
          <p:cNvGraphicFramePr>
            <a:graphicFrameLocks noGrp="1"/>
          </p:cNvGraphicFramePr>
          <p:nvPr>
            <p:ph idx="1"/>
            <p:extLst>
              <p:ext uri="{D42A27DB-BD31-4B8C-83A1-F6EECF244321}">
                <p14:modId xmlns:p14="http://schemas.microsoft.com/office/powerpoint/2010/main" val="713192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107928"/>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3970" y="450221"/>
            <a:ext cx="67159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EC63DBD-77C9-4460-8BBD-D8B53D5AB041}"/>
              </a:ext>
            </a:extLst>
          </p:cNvPr>
          <p:cNvSpPr>
            <a:spLocks noGrp="1"/>
          </p:cNvSpPr>
          <p:nvPr>
            <p:ph type="title"/>
          </p:nvPr>
        </p:nvSpPr>
        <p:spPr>
          <a:xfrm>
            <a:off x="5541264" y="1111086"/>
            <a:ext cx="5626099" cy="2623885"/>
          </a:xfrm>
        </p:spPr>
        <p:txBody>
          <a:bodyPr vert="horz" lIns="91440" tIns="45720" rIns="91440" bIns="45720" rtlCol="0" anchor="ctr">
            <a:normAutofit/>
          </a:bodyPr>
          <a:lstStyle/>
          <a:p>
            <a:pPr algn="l">
              <a:lnSpc>
                <a:spcPct val="90000"/>
              </a:lnSpc>
            </a:pPr>
            <a:r>
              <a:rPr lang="en-US" sz="5400">
                <a:solidFill>
                  <a:srgbClr val="FFFFFF"/>
                </a:solidFill>
              </a:rPr>
              <a:t>List of SSID Names:</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9112" y="4521269"/>
            <a:ext cx="4442445" cy="188650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Content Placeholder 3" descr="Graphical user interface, text, application&#10;&#10;Description automatically generated">
            <a:extLst>
              <a:ext uri="{FF2B5EF4-FFF2-40B4-BE49-F238E27FC236}">
                <a16:creationId xmlns:a16="http://schemas.microsoft.com/office/drawing/2014/main" id="{2CC27AB7-13BA-4D1F-B373-F29C1D68D5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15" r="-1" b="16715"/>
          <a:stretch/>
        </p:blipFill>
        <p:spPr>
          <a:xfrm>
            <a:off x="466344" y="450221"/>
            <a:ext cx="4393840" cy="5957557"/>
          </a:xfrm>
          <a:prstGeom prst="rect">
            <a:avLst/>
          </a:prstGeom>
        </p:spPr>
      </p:pic>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4487" y="4521270"/>
            <a:ext cx="2115455" cy="1890204"/>
          </a:xfrm>
          <a:prstGeom prst="rect">
            <a:avLst/>
          </a:prstGeom>
          <a:solidFill>
            <a:srgbClr val="6D93BC">
              <a:alpha val="95000"/>
            </a:srgbClr>
          </a:solidFill>
          <a:ln w="25400">
            <a:solidFill>
              <a:srgbClr val="6D93BC">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203974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B2F59A-A811-49A9-99E4-D02956305ACA}"/>
              </a:ext>
            </a:extLst>
          </p:cNvPr>
          <p:cNvPicPr>
            <a:picLocks noChangeAspect="1"/>
          </p:cNvPicPr>
          <p:nvPr/>
        </p:nvPicPr>
        <p:blipFill rotWithShape="1">
          <a:blip r:embed="rId2"/>
          <a:srcRect t="183" b="1554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ECECA-0E80-433A-9ACC-AFCF5347F3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a:solidFill>
                  <a:srgbClr val="FFFFFF"/>
                </a:solidFill>
              </a:rPr>
              <a:t>Connecting To The Network:</a:t>
            </a:r>
          </a:p>
        </p:txBody>
      </p:sp>
    </p:spTree>
    <p:extLst>
      <p:ext uri="{BB962C8B-B14F-4D97-AF65-F5344CB8AC3E}">
        <p14:creationId xmlns:p14="http://schemas.microsoft.com/office/powerpoint/2010/main" val="203275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413A7-8101-4A19-9DB7-E980F2A4BA6E}"/>
              </a:ext>
            </a:extLst>
          </p:cNvPr>
          <p:cNvPicPr>
            <a:picLocks noChangeAspect="1"/>
          </p:cNvPicPr>
          <p:nvPr/>
        </p:nvPicPr>
        <p:blipFill rotWithShape="1">
          <a:blip r:embed="rId2"/>
          <a:srcRect l="15743" r="39097"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8DDC072F-4064-49E1-B164-6FFA1C7A2C81}"/>
              </a:ext>
            </a:extLst>
          </p:cNvPr>
          <p:cNvSpPr>
            <a:spLocks noGrp="1"/>
          </p:cNvSpPr>
          <p:nvPr>
            <p:ph idx="1"/>
          </p:nvPr>
        </p:nvSpPr>
        <p:spPr>
          <a:xfrm>
            <a:off x="5069940" y="2322576"/>
            <a:ext cx="6172200" cy="3858768"/>
          </a:xfrm>
        </p:spPr>
        <p:txBody>
          <a:bodyPr>
            <a:normAutofit/>
          </a:bodyPr>
          <a:lstStyle/>
          <a:p>
            <a:r>
              <a:rPr lang="en-US" sz="2400" dirty="0"/>
              <a:t>Connect to NETW191 network and check if your IP address is received. Enter your password. </a:t>
            </a:r>
          </a:p>
          <a:p>
            <a:pPr lvl="1"/>
            <a:r>
              <a:rPr lang="en-US" sz="2400" dirty="0"/>
              <a:t>Depending on your device you may need to click on properties under your SSID name or the SSID name itself.</a:t>
            </a:r>
          </a:p>
        </p:txBody>
      </p:sp>
    </p:spTree>
    <p:extLst>
      <p:ext uri="{BB962C8B-B14F-4D97-AF65-F5344CB8AC3E}">
        <p14:creationId xmlns:p14="http://schemas.microsoft.com/office/powerpoint/2010/main" val="1189242009"/>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67159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BAA3024-57E7-45EE-8DAD-B080FF2309B8}"/>
              </a:ext>
            </a:extLst>
          </p:cNvPr>
          <p:cNvSpPr>
            <a:spLocks noGrp="1"/>
          </p:cNvSpPr>
          <p:nvPr>
            <p:ph type="title"/>
          </p:nvPr>
        </p:nvSpPr>
        <p:spPr>
          <a:xfrm>
            <a:off x="1100670" y="1111086"/>
            <a:ext cx="5486400" cy="2623885"/>
          </a:xfrm>
        </p:spPr>
        <p:txBody>
          <a:bodyPr vert="horz" lIns="91440" tIns="45720" rIns="91440" bIns="45720" rtlCol="0" anchor="ctr">
            <a:normAutofit/>
          </a:bodyPr>
          <a:lstStyle/>
          <a:p>
            <a:pPr algn="l">
              <a:lnSpc>
                <a:spcPct val="90000"/>
              </a:lnSpc>
            </a:pPr>
            <a:r>
              <a:rPr lang="en-US" sz="5400">
                <a:solidFill>
                  <a:srgbClr val="FFFFFF"/>
                </a:solidFill>
              </a:rPr>
              <a:t>WIFI Client IP Address:</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4442445" cy="188650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575" y="4521270"/>
            <a:ext cx="2115455" cy="1890204"/>
          </a:xfrm>
          <a:prstGeom prst="rect">
            <a:avLst/>
          </a:prstGeom>
          <a:solidFill>
            <a:srgbClr val="477298">
              <a:alpha val="95000"/>
            </a:srgbClr>
          </a:solidFill>
          <a:ln w="25400">
            <a:solidFill>
              <a:srgbClr val="477298">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Content Placeholder 3" descr="Graphical user interface, text, application, chat or text message&#10;&#10;Description automatically generated">
            <a:extLst>
              <a:ext uri="{FF2B5EF4-FFF2-40B4-BE49-F238E27FC236}">
                <a16:creationId xmlns:a16="http://schemas.microsoft.com/office/drawing/2014/main" id="{7CE945E8-7C17-4774-8446-1B739532EA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73" r="-1" b="21557"/>
          <a:stretch/>
        </p:blipFill>
        <p:spPr>
          <a:xfrm>
            <a:off x="7340960" y="450221"/>
            <a:ext cx="4393840" cy="5957557"/>
          </a:xfrm>
          <a:prstGeom prst="rect">
            <a:avLst/>
          </a:prstGeom>
        </p:spPr>
      </p:pic>
    </p:spTree>
    <p:extLst>
      <p:ext uri="{BB962C8B-B14F-4D97-AF65-F5344CB8AC3E}">
        <p14:creationId xmlns:p14="http://schemas.microsoft.com/office/powerpoint/2010/main" val="4291214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90E3-FA67-4E85-AF58-FE0A8487C464}"/>
              </a:ext>
            </a:extLst>
          </p:cNvPr>
          <p:cNvSpPr>
            <a:spLocks noGrp="1"/>
          </p:cNvSpPr>
          <p:nvPr>
            <p:ph type="title"/>
          </p:nvPr>
        </p:nvSpPr>
        <p:spPr>
          <a:xfrm>
            <a:off x="5069940" y="365124"/>
            <a:ext cx="6172200" cy="1828800"/>
          </a:xfrm>
        </p:spPr>
        <p:txBody>
          <a:bodyPr>
            <a:normAutofit/>
          </a:bodyPr>
          <a:lstStyle/>
          <a:p>
            <a:r>
              <a:rPr lang="en-US"/>
              <a:t>Ping Test Your Device:</a:t>
            </a:r>
            <a:endParaRPr lang="en-US" dirty="0"/>
          </a:p>
        </p:txBody>
      </p:sp>
      <p:pic>
        <p:nvPicPr>
          <p:cNvPr id="5" name="Picture 4">
            <a:extLst>
              <a:ext uri="{FF2B5EF4-FFF2-40B4-BE49-F238E27FC236}">
                <a16:creationId xmlns:a16="http://schemas.microsoft.com/office/drawing/2014/main" id="{32E2270B-165D-4516-B535-339C67F3ECB9}"/>
              </a:ext>
            </a:extLst>
          </p:cNvPr>
          <p:cNvPicPr>
            <a:picLocks noChangeAspect="1"/>
          </p:cNvPicPr>
          <p:nvPr/>
        </p:nvPicPr>
        <p:blipFill rotWithShape="1">
          <a:blip r:embed="rId2"/>
          <a:srcRect l="51325" r="7067"/>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9280D0A1-9AC4-4ADE-A26F-ECC4351C14BD}"/>
              </a:ext>
            </a:extLst>
          </p:cNvPr>
          <p:cNvSpPr>
            <a:spLocks noGrp="1"/>
          </p:cNvSpPr>
          <p:nvPr>
            <p:ph idx="1"/>
          </p:nvPr>
        </p:nvSpPr>
        <p:spPr>
          <a:xfrm>
            <a:off x="5069940" y="2322576"/>
            <a:ext cx="6172200" cy="3858768"/>
          </a:xfrm>
        </p:spPr>
        <p:txBody>
          <a:bodyPr>
            <a:normAutofit/>
          </a:bodyPr>
          <a:lstStyle/>
          <a:p>
            <a:r>
              <a:rPr lang="en-US" sz="2400" dirty="0"/>
              <a:t>In the command prompt window perform a ping test to your device connected to your NETW191 network</a:t>
            </a:r>
          </a:p>
          <a:p>
            <a:r>
              <a:rPr lang="en-US" sz="2400" dirty="0"/>
              <a:t>Enter ping 192.168.105.136</a:t>
            </a:r>
          </a:p>
        </p:txBody>
      </p:sp>
    </p:spTree>
    <p:extLst>
      <p:ext uri="{BB962C8B-B14F-4D97-AF65-F5344CB8AC3E}">
        <p14:creationId xmlns:p14="http://schemas.microsoft.com/office/powerpoint/2010/main" val="3114763563"/>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EC91B00-A7C1-45FC-B1A2-3C2515FF38E3}"/>
              </a:ext>
            </a:extLst>
          </p:cNvPr>
          <p:cNvPicPr>
            <a:picLocks noGrp="1" noChangeAspect="1"/>
          </p:cNvPicPr>
          <p:nvPr>
            <p:ph idx="1"/>
          </p:nvPr>
        </p:nvPicPr>
        <p:blipFill rotWithShape="1">
          <a:blip r:embed="rId2"/>
          <a:srcRect l="1545" r="4907"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30672-5565-484F-AB9F-45A548A0B6C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5200">
                <a:solidFill>
                  <a:srgbClr val="FFFFFF"/>
                </a:solidFill>
              </a:rPr>
              <a:t>Successful Ping Test</a:t>
            </a:r>
          </a:p>
        </p:txBody>
      </p:sp>
    </p:spTree>
    <p:extLst>
      <p:ext uri="{BB962C8B-B14F-4D97-AF65-F5344CB8AC3E}">
        <p14:creationId xmlns:p14="http://schemas.microsoft.com/office/powerpoint/2010/main" val="2066405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AB48B-1120-4C2C-B445-0F668D4FFF08}"/>
              </a:ext>
            </a:extLst>
          </p:cNvPr>
          <p:cNvPicPr>
            <a:picLocks noChangeAspect="1"/>
          </p:cNvPicPr>
          <p:nvPr/>
        </p:nvPicPr>
        <p:blipFill rotWithShape="1">
          <a:blip r:embed="rId2"/>
          <a:srcRect l="5217" t="23391" r="387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03D6CF-209B-40E5-9AB6-51ECAF18A048}"/>
              </a:ext>
            </a:extLst>
          </p:cNvPr>
          <p:cNvSpPr>
            <a:spLocks noGrp="1"/>
          </p:cNvSpPr>
          <p:nvPr>
            <p:ph type="title"/>
          </p:nvPr>
        </p:nvSpPr>
        <p:spPr>
          <a:xfrm>
            <a:off x="594805" y="640263"/>
            <a:ext cx="3759240" cy="1344975"/>
          </a:xfrm>
        </p:spPr>
        <p:txBody>
          <a:bodyPr vert="horz" lIns="91440" tIns="45720" rIns="91440" bIns="45720" rtlCol="0">
            <a:normAutofit/>
          </a:bodyPr>
          <a:lstStyle/>
          <a:p>
            <a:r>
              <a:rPr lang="en-US" sz="4000">
                <a:ln w="22225">
                  <a:solidFill>
                    <a:schemeClr val="tx1"/>
                  </a:solidFill>
                  <a:miter lim="800000"/>
                </a:ln>
              </a:rPr>
              <a:t>Troubleshooting:</a:t>
            </a:r>
          </a:p>
        </p:txBody>
      </p:sp>
      <p:sp>
        <p:nvSpPr>
          <p:cNvPr id="3" name="Content Placeholder 2">
            <a:extLst>
              <a:ext uri="{FF2B5EF4-FFF2-40B4-BE49-F238E27FC236}">
                <a16:creationId xmlns:a16="http://schemas.microsoft.com/office/drawing/2014/main" id="{6236F818-5DEB-4C29-BD5E-E70A0F66E56C}"/>
              </a:ext>
            </a:extLst>
          </p:cNvPr>
          <p:cNvSpPr>
            <a:spLocks noGrp="1"/>
          </p:cNvSpPr>
          <p:nvPr>
            <p:ph idx="1"/>
          </p:nvPr>
        </p:nvSpPr>
        <p:spPr>
          <a:xfrm>
            <a:off x="594110" y="2121763"/>
            <a:ext cx="3764826" cy="3773010"/>
          </a:xfrm>
        </p:spPr>
        <p:txBody>
          <a:bodyPr vert="horz" lIns="91440" tIns="45720" rIns="91440" bIns="45720" rtlCol="0">
            <a:normAutofit/>
          </a:bodyPr>
          <a:lstStyle/>
          <a:p>
            <a:pPr marL="0" indent="0">
              <a:lnSpc>
                <a:spcPct val="90000"/>
              </a:lnSpc>
              <a:spcBef>
                <a:spcPts val="1000"/>
              </a:spcBef>
              <a:buNone/>
            </a:pPr>
            <a:r>
              <a:rPr lang="en-US" sz="1700"/>
              <a:t>The only issue I had was in Week 3. When I was trying to configure the IPv4 and IPv6 addresses. IPv4 address was successfully added but I could not get the IPv6 address to work and show up in the LAN. </a:t>
            </a:r>
          </a:p>
          <a:p>
            <a:pPr marL="0" indent="0">
              <a:lnSpc>
                <a:spcPct val="90000"/>
              </a:lnSpc>
              <a:spcBef>
                <a:spcPts val="1000"/>
              </a:spcBef>
              <a:buNone/>
            </a:pPr>
            <a:r>
              <a:rPr lang="en-US" sz="1700"/>
              <a:t>After doing some research it turns out that the openwrt firmware for the travel router had been updated due to there being a bug in the older version of the travel router. So, I downloaded the upgrade in which the bug had been fixed in a bug report. I then had to manually enable the IPv6 settings and I was then able to successfully configure the IPv6.</a:t>
            </a:r>
          </a:p>
        </p:txBody>
      </p:sp>
    </p:spTree>
    <p:extLst>
      <p:ext uri="{BB962C8B-B14F-4D97-AF65-F5344CB8AC3E}">
        <p14:creationId xmlns:p14="http://schemas.microsoft.com/office/powerpoint/2010/main" val="310165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2" descr="Graphical user interface&#10;&#10;Description automatically generated">
            <a:extLst>
              <a:ext uri="{FF2B5EF4-FFF2-40B4-BE49-F238E27FC236}">
                <a16:creationId xmlns:a16="http://schemas.microsoft.com/office/drawing/2014/main" id="{76A91998-B817-45EE-822C-B99D78B0BB2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C4A8FCF-597B-4FDF-AEFB-6A29FE5C10CC}"/>
              </a:ext>
            </a:extLst>
          </p:cNvPr>
          <p:cNvSpPr>
            <a:spLocks noGrp="1"/>
          </p:cNvSpPr>
          <p:nvPr>
            <p:ph type="subTitle" idx="1"/>
          </p:nvPr>
        </p:nvSpPr>
        <p:spPr>
          <a:xfrm>
            <a:off x="960438" y="4294461"/>
            <a:ext cx="10267950" cy="1271452"/>
          </a:xfrm>
        </p:spPr>
        <p:txBody>
          <a:bodyPr anchor="t">
            <a:normAutofit/>
          </a:bodyPr>
          <a:lstStyle/>
          <a:p>
            <a:r>
              <a:rPr lang="en-US" dirty="0"/>
              <a:t>Ubuntu Virtual Machine</a:t>
            </a:r>
          </a:p>
        </p:txBody>
      </p:sp>
    </p:spTree>
    <p:extLst>
      <p:ext uri="{BB962C8B-B14F-4D97-AF65-F5344CB8AC3E}">
        <p14:creationId xmlns:p14="http://schemas.microsoft.com/office/powerpoint/2010/main" val="400756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7F02-FD5F-4855-BB38-561FE7F77A82}"/>
              </a:ext>
            </a:extLst>
          </p:cNvPr>
          <p:cNvSpPr>
            <a:spLocks noGrp="1"/>
          </p:cNvSpPr>
          <p:nvPr>
            <p:ph type="title"/>
          </p:nvPr>
        </p:nvSpPr>
        <p:spPr>
          <a:xfrm>
            <a:off x="960438" y="317499"/>
            <a:ext cx="4500737" cy="2095501"/>
          </a:xfrm>
        </p:spPr>
        <p:txBody>
          <a:bodyPr>
            <a:normAutofit/>
          </a:bodyPr>
          <a:lstStyle/>
          <a:p>
            <a:r>
              <a:rPr lang="en-US" sz="4600">
                <a:solidFill>
                  <a:schemeClr val="tx1"/>
                </a:solidFill>
              </a:rPr>
              <a:t>Week Two: IPv4 and ipv6 Addressing</a:t>
            </a:r>
          </a:p>
        </p:txBody>
      </p:sp>
      <p:sp>
        <p:nvSpPr>
          <p:cNvPr id="3" name="Content Placeholder 2">
            <a:extLst>
              <a:ext uri="{FF2B5EF4-FFF2-40B4-BE49-F238E27FC236}">
                <a16:creationId xmlns:a16="http://schemas.microsoft.com/office/drawing/2014/main" id="{4C494573-C624-4EDE-8CF6-C78DEE92CB06}"/>
              </a:ext>
            </a:extLst>
          </p:cNvPr>
          <p:cNvSpPr>
            <a:spLocks noGrp="1"/>
          </p:cNvSpPr>
          <p:nvPr>
            <p:ph idx="1"/>
          </p:nvPr>
        </p:nvSpPr>
        <p:spPr>
          <a:xfrm>
            <a:off x="960438" y="2587625"/>
            <a:ext cx="4500737" cy="3594100"/>
          </a:xfrm>
        </p:spPr>
        <p:txBody>
          <a:bodyPr anchor="t">
            <a:normAutofit/>
          </a:bodyPr>
          <a:lstStyle/>
          <a:p>
            <a:pPr>
              <a:lnSpc>
                <a:spcPct val="91000"/>
              </a:lnSpc>
            </a:pPr>
            <a:r>
              <a:rPr lang="en-US" sz="2200" dirty="0"/>
              <a:t>This week I learned to configure and assign IPv4 and IPv6 addresses to the travel router.</a:t>
            </a:r>
          </a:p>
          <a:p>
            <a:pPr>
              <a:lnSpc>
                <a:spcPct val="91000"/>
              </a:lnSpc>
            </a:pPr>
            <a:r>
              <a:rPr lang="en-US" sz="2200" dirty="0"/>
              <a:t>The first thing to do is configure the IPv4 address.</a:t>
            </a:r>
          </a:p>
          <a:p>
            <a:pPr>
              <a:lnSpc>
                <a:spcPct val="91000"/>
              </a:lnSpc>
            </a:pPr>
            <a:r>
              <a:rPr lang="en-US" sz="2200" dirty="0"/>
              <a:t>This is done by connecting the router into your computer and connect to the website associated with the router and if not already setup select language and sign in.</a:t>
            </a:r>
          </a:p>
          <a:p>
            <a:pPr>
              <a:lnSpc>
                <a:spcPct val="91000"/>
              </a:lnSpc>
            </a:pPr>
            <a:endParaRPr lang="en-US" sz="2200" dirty="0"/>
          </a:p>
        </p:txBody>
      </p:sp>
      <p:pic>
        <p:nvPicPr>
          <p:cNvPr id="5" name="Picture 4">
            <a:extLst>
              <a:ext uri="{FF2B5EF4-FFF2-40B4-BE49-F238E27FC236}">
                <a16:creationId xmlns:a16="http://schemas.microsoft.com/office/drawing/2014/main" id="{1EC9A9B2-F965-4B9E-989B-EA8C36E92801}"/>
              </a:ext>
            </a:extLst>
          </p:cNvPr>
          <p:cNvPicPr>
            <a:picLocks noChangeAspect="1"/>
          </p:cNvPicPr>
          <p:nvPr/>
        </p:nvPicPr>
        <p:blipFill rotWithShape="1">
          <a:blip r:embed="rId2"/>
          <a:srcRect l="16960" r="23691" b="-1"/>
          <a:stretch/>
        </p:blipFill>
        <p:spPr>
          <a:xfrm>
            <a:off x="6094474" y="10"/>
            <a:ext cx="6097526" cy="6857990"/>
          </a:xfrm>
          <a:prstGeom prst="rect">
            <a:avLst/>
          </a:prstGeom>
        </p:spPr>
      </p:pic>
    </p:spTree>
    <p:extLst>
      <p:ext uri="{BB962C8B-B14F-4D97-AF65-F5344CB8AC3E}">
        <p14:creationId xmlns:p14="http://schemas.microsoft.com/office/powerpoint/2010/main" val="16807913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F93EC-5FA6-4C3B-B478-A56B99454CFF}"/>
              </a:ext>
            </a:extLst>
          </p:cNvPr>
          <p:cNvSpPr>
            <a:spLocks noGrp="1"/>
          </p:cNvSpPr>
          <p:nvPr>
            <p:ph type="title"/>
          </p:nvPr>
        </p:nvSpPr>
        <p:spPr>
          <a:xfrm>
            <a:off x="960120" y="643467"/>
            <a:ext cx="3212593" cy="5571066"/>
          </a:xfrm>
        </p:spPr>
        <p:txBody>
          <a:bodyPr>
            <a:normAutofit/>
          </a:bodyPr>
          <a:lstStyle/>
          <a:p>
            <a:r>
              <a:rPr lang="en-US" sz="4600"/>
              <a:t>IPv4 continued …</a:t>
            </a:r>
          </a:p>
        </p:txBody>
      </p:sp>
      <p:sp>
        <p:nvSpPr>
          <p:cNvPr id="3" name="Content Placeholder 2">
            <a:extLst>
              <a:ext uri="{FF2B5EF4-FFF2-40B4-BE49-F238E27FC236}">
                <a16:creationId xmlns:a16="http://schemas.microsoft.com/office/drawing/2014/main" id="{A0DBA917-044F-4EB2-8553-F32ECA0BF5A1}"/>
              </a:ext>
            </a:extLst>
          </p:cNvPr>
          <p:cNvSpPr>
            <a:spLocks noGrp="1"/>
          </p:cNvSpPr>
          <p:nvPr>
            <p:ph idx="1"/>
          </p:nvPr>
        </p:nvSpPr>
        <p:spPr>
          <a:xfrm>
            <a:off x="5302336" y="643467"/>
            <a:ext cx="5926496" cy="5571066"/>
          </a:xfrm>
        </p:spPr>
        <p:txBody>
          <a:bodyPr anchor="ctr">
            <a:normAutofit/>
          </a:bodyPr>
          <a:lstStyle/>
          <a:p>
            <a:pPr>
              <a:lnSpc>
                <a:spcPct val="91000"/>
              </a:lnSpc>
            </a:pPr>
            <a:r>
              <a:rPr lang="en-US" sz="2200"/>
              <a:t>Once you are signed in on the left panel there is menu options, on the bottom you will see More Settings. In the dropdown menu click on Advanced. On the next screen you enter your password. </a:t>
            </a:r>
          </a:p>
          <a:p>
            <a:pPr>
              <a:lnSpc>
                <a:spcPct val="91000"/>
              </a:lnSpc>
            </a:pPr>
            <a:r>
              <a:rPr lang="en-US" sz="2200"/>
              <a:t>Next you click on the Network heading and then Interfaces. In the IPv4 address bar enter: 192.168.105.1 and click save and apply. Next you will see that the configuration has been applied.</a:t>
            </a:r>
          </a:p>
          <a:p>
            <a:pPr>
              <a:lnSpc>
                <a:spcPct val="91000"/>
              </a:lnSpc>
            </a:pPr>
            <a:r>
              <a:rPr lang="en-US" sz="2200"/>
              <a:t>If you get disconnected it is because it has been changed and it is still attempting to communicate with old address. Simply exit out and this time in the search bar enter 192.168.105.1 and enter your password and you will see changes.</a:t>
            </a:r>
          </a:p>
          <a:p>
            <a:pPr>
              <a:lnSpc>
                <a:spcPct val="91000"/>
              </a:lnSpc>
            </a:pPr>
            <a:endParaRPr lang="en-US" sz="2200"/>
          </a:p>
        </p:txBody>
      </p:sp>
    </p:spTree>
    <p:extLst>
      <p:ext uri="{BB962C8B-B14F-4D97-AF65-F5344CB8AC3E}">
        <p14:creationId xmlns:p14="http://schemas.microsoft.com/office/powerpoint/2010/main" val="22650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DB20-54F0-4E66-A854-9CB9245A3BD5}"/>
              </a:ext>
            </a:extLst>
          </p:cNvPr>
          <p:cNvSpPr>
            <a:spLocks noGrp="1"/>
          </p:cNvSpPr>
          <p:nvPr>
            <p:ph type="title"/>
          </p:nvPr>
        </p:nvSpPr>
        <p:spPr/>
        <p:txBody>
          <a:bodyPr>
            <a:normAutofit fontScale="90000"/>
          </a:bodyPr>
          <a:lstStyle/>
          <a:p>
            <a:r>
              <a:rPr lang="en-US" dirty="0"/>
              <a:t>Windows Command Prompt</a:t>
            </a:r>
          </a:p>
        </p:txBody>
      </p:sp>
      <p:sp>
        <p:nvSpPr>
          <p:cNvPr id="3" name="Content Placeholder 2">
            <a:extLst>
              <a:ext uri="{FF2B5EF4-FFF2-40B4-BE49-F238E27FC236}">
                <a16:creationId xmlns:a16="http://schemas.microsoft.com/office/drawing/2014/main" id="{023E9C0F-1E1C-489E-90F3-1AC216DEAA6C}"/>
              </a:ext>
            </a:extLst>
          </p:cNvPr>
          <p:cNvSpPr>
            <a:spLocks noGrp="1"/>
          </p:cNvSpPr>
          <p:nvPr>
            <p:ph idx="1"/>
          </p:nvPr>
        </p:nvSpPr>
        <p:spPr/>
        <p:txBody>
          <a:bodyPr>
            <a:normAutofit lnSpcReduction="10000"/>
          </a:bodyPr>
          <a:lstStyle/>
          <a:p>
            <a:r>
              <a:rPr lang="en-US" dirty="0"/>
              <a:t>On the bottom of the screen there is a search bar. Within it enter command prompt and press enter.</a:t>
            </a:r>
          </a:p>
          <a:p>
            <a:r>
              <a:rPr lang="en-US" dirty="0"/>
              <a:t>In the screen that pops up enter ipconfig and press enter</a:t>
            </a:r>
          </a:p>
          <a:p>
            <a:r>
              <a:rPr lang="en-US" dirty="0"/>
              <a:t>This displays the list of newly assigned address information:</a:t>
            </a:r>
          </a:p>
          <a:p>
            <a:r>
              <a:rPr lang="en-US" dirty="0"/>
              <a:t>New IPv4 address: 192.168.105.167</a:t>
            </a:r>
          </a:p>
          <a:p>
            <a:r>
              <a:rPr lang="en-US" dirty="0"/>
              <a:t>Subnet Mask: 255.255.255.0</a:t>
            </a:r>
          </a:p>
          <a:p>
            <a:r>
              <a:rPr lang="en-US" dirty="0"/>
              <a:t>Default Gateway: 192.168.105.1</a:t>
            </a:r>
          </a:p>
        </p:txBody>
      </p:sp>
    </p:spTree>
    <p:extLst>
      <p:ext uri="{BB962C8B-B14F-4D97-AF65-F5344CB8AC3E}">
        <p14:creationId xmlns:p14="http://schemas.microsoft.com/office/powerpoint/2010/main" val="158987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7B1C-356E-4764-B91E-AA7F35FA5D61}"/>
              </a:ext>
            </a:extLst>
          </p:cNvPr>
          <p:cNvSpPr>
            <a:spLocks noGrp="1"/>
          </p:cNvSpPr>
          <p:nvPr>
            <p:ph type="title"/>
          </p:nvPr>
        </p:nvSpPr>
        <p:spPr/>
        <p:txBody>
          <a:bodyPr>
            <a:normAutofit fontScale="90000"/>
          </a:bodyPr>
          <a:lstStyle/>
          <a:p>
            <a:r>
              <a:rPr lang="en-US" dirty="0"/>
              <a:t>Screenshot of Information changes</a:t>
            </a:r>
          </a:p>
        </p:txBody>
      </p:sp>
      <p:pic>
        <p:nvPicPr>
          <p:cNvPr id="4" name="Content Placeholder 7" descr="A screenshot of a computer screen&#10;&#10;Description automatically generated">
            <a:extLst>
              <a:ext uri="{FF2B5EF4-FFF2-40B4-BE49-F238E27FC236}">
                <a16:creationId xmlns:a16="http://schemas.microsoft.com/office/drawing/2014/main" id="{E96FFA8C-0B33-45FB-8BDC-2D166A7B37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8098" y="2587625"/>
            <a:ext cx="6392630" cy="3594100"/>
          </a:xfrm>
        </p:spPr>
      </p:pic>
    </p:spTree>
    <p:extLst>
      <p:ext uri="{BB962C8B-B14F-4D97-AF65-F5344CB8AC3E}">
        <p14:creationId xmlns:p14="http://schemas.microsoft.com/office/powerpoint/2010/main" val="1500905588"/>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1C2031"/>
      </a:dk2>
      <a:lt2>
        <a:srgbClr val="F0F3F1"/>
      </a:lt2>
      <a:accent1>
        <a:srgbClr val="DD3397"/>
      </a:accent1>
      <a:accent2>
        <a:srgbClr val="CA21CB"/>
      </a:accent2>
      <a:accent3>
        <a:srgbClr val="9533DD"/>
      </a:accent3>
      <a:accent4>
        <a:srgbClr val="4A31CF"/>
      </a:accent4>
      <a:accent5>
        <a:srgbClr val="335FDD"/>
      </a:accent5>
      <a:accent6>
        <a:srgbClr val="2194CB"/>
      </a:accent6>
      <a:hlink>
        <a:srgbClr val="3F4B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1836</Words>
  <Application>Microsoft Office PowerPoint</Application>
  <PresentationFormat>Widescreen</PresentationFormat>
  <Paragraphs>160</Paragraphs>
  <Slides>49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Calibri</vt:lpstr>
      <vt:lpstr>Century Gothic</vt:lpstr>
      <vt:lpstr>Elephant</vt:lpstr>
      <vt:lpstr>Franklin Gothic Demi Cond</vt:lpstr>
      <vt:lpstr>Franklin Gothic Medium</vt:lpstr>
      <vt:lpstr>Wingdings</vt:lpstr>
      <vt:lpstr>JuxtaposeVTI</vt:lpstr>
      <vt:lpstr>BrushVTI</vt:lpstr>
      <vt:lpstr>Office Theme</vt:lpstr>
      <vt:lpstr>Fundamentals of Information Technology and Networking</vt:lpstr>
      <vt:lpstr>Week one - Project preparation :</vt:lpstr>
      <vt:lpstr>Software Preparation:</vt:lpstr>
      <vt:lpstr>VM Ware Workstation:</vt:lpstr>
      <vt:lpstr>PowerPoint Presentation</vt:lpstr>
      <vt:lpstr>Week Two: IPv4 and ipv6 Addressing</vt:lpstr>
      <vt:lpstr>IPv4 continued …</vt:lpstr>
      <vt:lpstr>Windows Command Prompt</vt:lpstr>
      <vt:lpstr>Screenshot of Information changes</vt:lpstr>
      <vt:lpstr>Part 2 – Configuring ipv6 address:</vt:lpstr>
      <vt:lpstr>PowerPoint Presentation</vt:lpstr>
      <vt:lpstr>PowerPoint Presentation</vt:lpstr>
      <vt:lpstr>PowerPoint Presentation</vt:lpstr>
      <vt:lpstr>Week 3 Virtual Machine (VM) Dynamic IP Assignment</vt:lpstr>
      <vt:lpstr>Objective:</vt:lpstr>
      <vt:lpstr>Screenshot of Bridged VM </vt:lpstr>
      <vt:lpstr>Part 2: Dynamic IP Assignment </vt:lpstr>
      <vt:lpstr>PowerPoint Presentation</vt:lpstr>
      <vt:lpstr>Ip Address Assignments</vt:lpstr>
      <vt:lpstr>Host Computer Dynamic IP Assignment:</vt:lpstr>
      <vt:lpstr>Week 4 Connectivity Test and Visio Network Diagram </vt:lpstr>
      <vt:lpstr>Connectivity Tests:</vt:lpstr>
      <vt:lpstr>PowerPoint Presentation</vt:lpstr>
      <vt:lpstr>Steps Taken:</vt:lpstr>
      <vt:lpstr>Ethernet adapter ping tests</vt:lpstr>
      <vt:lpstr>PowerPoint Presentation</vt:lpstr>
      <vt:lpstr>Ubuntu VM ping tests</vt:lpstr>
      <vt:lpstr>Microsoft Visio Network Diagram </vt:lpstr>
      <vt:lpstr>Week 5: IP Subnetting and Loopback Interfaces</vt:lpstr>
      <vt:lpstr>IP Subnetting</vt:lpstr>
      <vt:lpstr>Calculating a Subnet Table </vt:lpstr>
      <vt:lpstr>Subnetting Table:</vt:lpstr>
      <vt:lpstr>Loopback Interfaces on the travel router:</vt:lpstr>
      <vt:lpstr>PowerPoint Presentation</vt:lpstr>
      <vt:lpstr>Creating Loopback Interfaces:</vt:lpstr>
      <vt:lpstr>Creating Loopback Interfaces continued:</vt:lpstr>
      <vt:lpstr>PowerPoint Presentation</vt:lpstr>
      <vt:lpstr>Pinging the Loopback Interfaces:</vt:lpstr>
      <vt:lpstr>PowerPoint Presentation</vt:lpstr>
      <vt:lpstr>Successful Ping Tests:</vt:lpstr>
      <vt:lpstr>Week 6 – WLAN Implementation </vt:lpstr>
      <vt:lpstr>Creating an SSID:</vt:lpstr>
      <vt:lpstr>List of SSID Names:</vt:lpstr>
      <vt:lpstr>Connecting To The Network:</vt:lpstr>
      <vt:lpstr>PowerPoint Presentation</vt:lpstr>
      <vt:lpstr>WIFI Client IP Address:</vt:lpstr>
      <vt:lpstr>Ping Test Your Device:</vt:lpstr>
      <vt:lpstr>Successful Ping Test</vt:lpstr>
      <vt:lpstr>Troubleshooting: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and Networking</dc:title>
  <dc:creator>Stiltner, Rashelle</dc:creator>
  <cp:lastModifiedBy>Stiltner, Rashelle</cp:lastModifiedBy>
  <cp:revision>1</cp:revision>
  <dcterms:created xsi:type="dcterms:W3CDTF">2020-12-18T10:39:36Z</dcterms:created>
  <dcterms:modified xsi:type="dcterms:W3CDTF">2020-12-18T10:47:23Z</dcterms:modified>
</cp:coreProperties>
</file>