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5.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57E42F-3679-44BF-8847-50E53A907D67}"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D1E9A3B-64B4-4707-B270-1D0488C93140}">
      <dgm:prSet/>
      <dgm:spPr/>
      <dgm:t>
        <a:bodyPr/>
        <a:lstStyle/>
        <a:p>
          <a:r>
            <a:rPr lang="en-US"/>
            <a:t>1. Research how to access the BIOS settings on your computer. What key or key combination or procedure do you use to access it?</a:t>
          </a:r>
        </a:p>
      </dgm:t>
    </dgm:pt>
    <dgm:pt modelId="{2FFD6368-B68A-42CD-A064-0AF9FA5F44C7}" type="parTrans" cxnId="{6A7046C1-D752-435A-A569-5A448C256B5F}">
      <dgm:prSet/>
      <dgm:spPr/>
      <dgm:t>
        <a:bodyPr/>
        <a:lstStyle/>
        <a:p>
          <a:endParaRPr lang="en-US"/>
        </a:p>
      </dgm:t>
    </dgm:pt>
    <dgm:pt modelId="{4C9F842F-E152-4661-93ED-EC71C9D1D454}" type="sibTrans" cxnId="{6A7046C1-D752-435A-A569-5A448C256B5F}">
      <dgm:prSet/>
      <dgm:spPr/>
      <dgm:t>
        <a:bodyPr/>
        <a:lstStyle/>
        <a:p>
          <a:endParaRPr lang="en-US"/>
        </a:p>
      </dgm:t>
    </dgm:pt>
    <dgm:pt modelId="{723569A0-93E9-45EF-9495-3F2900B7E701}">
      <dgm:prSet/>
      <dgm:spPr/>
      <dgm:t>
        <a:bodyPr/>
        <a:lstStyle/>
        <a:p>
          <a:r>
            <a:rPr lang="en-US"/>
            <a:t>Answer here: When I booted my computer, it did not automatically pull up the “Enter Setup” message. I had to pull up the </a:t>
          </a:r>
          <a:r>
            <a:rPr lang="en-US" b="1"/>
            <a:t>Settings</a:t>
          </a:r>
          <a:r>
            <a:rPr lang="en-US"/>
            <a:t> and click on </a:t>
          </a:r>
          <a:r>
            <a:rPr lang="en-US" b="1"/>
            <a:t>Update and Security</a:t>
          </a:r>
          <a:r>
            <a:rPr lang="en-US"/>
            <a:t>. Click on </a:t>
          </a:r>
          <a:r>
            <a:rPr lang="en-US" b="1"/>
            <a:t>Recovery</a:t>
          </a:r>
          <a:r>
            <a:rPr lang="en-US"/>
            <a:t> and then </a:t>
          </a:r>
          <a:r>
            <a:rPr lang="en-US" b="1"/>
            <a:t>Restart now </a:t>
          </a:r>
          <a:r>
            <a:rPr lang="en-US"/>
            <a:t>in </a:t>
          </a:r>
          <a:r>
            <a:rPr lang="en-US" b="1"/>
            <a:t>Advanced Options.</a:t>
          </a:r>
          <a:r>
            <a:rPr lang="en-US"/>
            <a:t> Then I had to click on </a:t>
          </a:r>
          <a:r>
            <a:rPr lang="en-US" b="1"/>
            <a:t>UEFI Firmware Settings and Restart.</a:t>
          </a:r>
          <a:r>
            <a:rPr lang="en-US"/>
            <a:t> When the window opened, I had to enable Virtualization Technology capabilities.</a:t>
          </a:r>
        </a:p>
      </dgm:t>
    </dgm:pt>
    <dgm:pt modelId="{C3792B5E-6B3E-49A7-B908-2781361B5A60}" type="parTrans" cxnId="{63E00787-4BF8-4B39-986E-C77BAF176FED}">
      <dgm:prSet/>
      <dgm:spPr/>
      <dgm:t>
        <a:bodyPr/>
        <a:lstStyle/>
        <a:p>
          <a:endParaRPr lang="en-US"/>
        </a:p>
      </dgm:t>
    </dgm:pt>
    <dgm:pt modelId="{EC934189-1CFD-4BFD-8F61-E85718BF66B3}" type="sibTrans" cxnId="{63E00787-4BF8-4B39-986E-C77BAF176FED}">
      <dgm:prSet/>
      <dgm:spPr/>
      <dgm:t>
        <a:bodyPr/>
        <a:lstStyle/>
        <a:p>
          <a:endParaRPr lang="en-US"/>
        </a:p>
      </dgm:t>
    </dgm:pt>
    <dgm:pt modelId="{97E2B1DA-87A1-4C33-B318-F79272282521}">
      <dgm:prSet/>
      <dgm:spPr/>
      <dgm:t>
        <a:bodyPr/>
        <a:lstStyle/>
        <a:p>
          <a:r>
            <a:rPr lang="en-US"/>
            <a:t>2. Do you have Virtualization or Virtualization Technology enabled in the BIOS settings of your computer?</a:t>
          </a:r>
        </a:p>
      </dgm:t>
    </dgm:pt>
    <dgm:pt modelId="{EF21E525-148B-4FBC-817B-9F6BD3741A5C}" type="parTrans" cxnId="{175F58A0-AC2D-4629-B234-4CD8F338B138}">
      <dgm:prSet/>
      <dgm:spPr/>
      <dgm:t>
        <a:bodyPr/>
        <a:lstStyle/>
        <a:p>
          <a:endParaRPr lang="en-US"/>
        </a:p>
      </dgm:t>
    </dgm:pt>
    <dgm:pt modelId="{23D7A4C4-43CF-4B6D-B447-674F45E10F5E}" type="sibTrans" cxnId="{175F58A0-AC2D-4629-B234-4CD8F338B138}">
      <dgm:prSet/>
      <dgm:spPr/>
      <dgm:t>
        <a:bodyPr/>
        <a:lstStyle/>
        <a:p>
          <a:endParaRPr lang="en-US"/>
        </a:p>
      </dgm:t>
    </dgm:pt>
    <dgm:pt modelId="{0DF7C4EE-BF19-42AF-9D68-1F00C129C3D5}">
      <dgm:prSet/>
      <dgm:spPr/>
      <dgm:t>
        <a:bodyPr/>
        <a:lstStyle/>
        <a:p>
          <a:r>
            <a:rPr lang="en-US"/>
            <a:t>Answer here: At first, it was disabled. Once I enabled Virtualization Technology it was smooth sailing.</a:t>
          </a:r>
        </a:p>
      </dgm:t>
    </dgm:pt>
    <dgm:pt modelId="{987A6E8F-DF44-43AA-B1D6-97546AF8DC4E}" type="parTrans" cxnId="{E153FEE1-C154-4C7D-820C-39C0452364B8}">
      <dgm:prSet/>
      <dgm:spPr/>
      <dgm:t>
        <a:bodyPr/>
        <a:lstStyle/>
        <a:p>
          <a:endParaRPr lang="en-US"/>
        </a:p>
      </dgm:t>
    </dgm:pt>
    <dgm:pt modelId="{5A92E821-3B97-4456-8776-DDF64423F3C8}" type="sibTrans" cxnId="{E153FEE1-C154-4C7D-820C-39C0452364B8}">
      <dgm:prSet/>
      <dgm:spPr/>
      <dgm:t>
        <a:bodyPr/>
        <a:lstStyle/>
        <a:p>
          <a:endParaRPr lang="en-US"/>
        </a:p>
      </dgm:t>
    </dgm:pt>
    <dgm:pt modelId="{BEE0AE50-C438-4CA7-B7AD-038C33A14012}" type="pres">
      <dgm:prSet presAssocID="{AA57E42F-3679-44BF-8847-50E53A907D67}" presName="root" presStyleCnt="0">
        <dgm:presLayoutVars>
          <dgm:dir/>
          <dgm:resizeHandles val="exact"/>
        </dgm:presLayoutVars>
      </dgm:prSet>
      <dgm:spPr/>
    </dgm:pt>
    <dgm:pt modelId="{9BDE85B2-E1BC-488C-9FDC-F5F8A7F0461A}" type="pres">
      <dgm:prSet presAssocID="{AA57E42F-3679-44BF-8847-50E53A907D67}" presName="container" presStyleCnt="0">
        <dgm:presLayoutVars>
          <dgm:dir/>
          <dgm:resizeHandles val="exact"/>
        </dgm:presLayoutVars>
      </dgm:prSet>
      <dgm:spPr/>
    </dgm:pt>
    <dgm:pt modelId="{56FAD447-ADA5-45F4-A1C8-65DB3FF43BD7}" type="pres">
      <dgm:prSet presAssocID="{ED1E9A3B-64B4-4707-B270-1D0488C93140}" presName="compNode" presStyleCnt="0"/>
      <dgm:spPr/>
    </dgm:pt>
    <dgm:pt modelId="{4FE00001-617A-441D-9055-C1A04867653A}" type="pres">
      <dgm:prSet presAssocID="{ED1E9A3B-64B4-4707-B270-1D0488C93140}" presName="iconBgRect" presStyleLbl="bgShp" presStyleIdx="0" presStyleCnt="4"/>
      <dgm:spPr/>
    </dgm:pt>
    <dgm:pt modelId="{2EC9F07F-0B1C-4102-939B-34FD321A257E}" type="pres">
      <dgm:prSet presAssocID="{ED1E9A3B-64B4-4707-B270-1D0488C9314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ey"/>
        </a:ext>
      </dgm:extLst>
    </dgm:pt>
    <dgm:pt modelId="{E5DC0331-116A-4CB0-BE47-6DDCC9123C9D}" type="pres">
      <dgm:prSet presAssocID="{ED1E9A3B-64B4-4707-B270-1D0488C93140}" presName="spaceRect" presStyleCnt="0"/>
      <dgm:spPr/>
    </dgm:pt>
    <dgm:pt modelId="{955EDEC4-03D8-4C78-97A1-E7AE74F14749}" type="pres">
      <dgm:prSet presAssocID="{ED1E9A3B-64B4-4707-B270-1D0488C93140}" presName="textRect" presStyleLbl="revTx" presStyleIdx="0" presStyleCnt="4">
        <dgm:presLayoutVars>
          <dgm:chMax val="1"/>
          <dgm:chPref val="1"/>
        </dgm:presLayoutVars>
      </dgm:prSet>
      <dgm:spPr/>
    </dgm:pt>
    <dgm:pt modelId="{9419D709-F1A9-476C-97D9-25CA417AD944}" type="pres">
      <dgm:prSet presAssocID="{4C9F842F-E152-4661-93ED-EC71C9D1D454}" presName="sibTrans" presStyleLbl="sibTrans2D1" presStyleIdx="0" presStyleCnt="0"/>
      <dgm:spPr/>
    </dgm:pt>
    <dgm:pt modelId="{BE78616F-3CBD-4AAC-BD25-3FCCC7ED92EA}" type="pres">
      <dgm:prSet presAssocID="{723569A0-93E9-45EF-9495-3F2900B7E701}" presName="compNode" presStyleCnt="0"/>
      <dgm:spPr/>
    </dgm:pt>
    <dgm:pt modelId="{DFB1871E-55BE-4C30-9894-E5D78180BAA6}" type="pres">
      <dgm:prSet presAssocID="{723569A0-93E9-45EF-9495-3F2900B7E701}" presName="iconBgRect" presStyleLbl="bgShp" presStyleIdx="1" presStyleCnt="4"/>
      <dgm:spPr/>
    </dgm:pt>
    <dgm:pt modelId="{39290254-23A5-4902-B2C2-405B42A4C6DD}" type="pres">
      <dgm:prSet presAssocID="{723569A0-93E9-45EF-9495-3F2900B7E70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8971F25F-BF9E-4599-9918-C263CCD39175}" type="pres">
      <dgm:prSet presAssocID="{723569A0-93E9-45EF-9495-3F2900B7E701}" presName="spaceRect" presStyleCnt="0"/>
      <dgm:spPr/>
    </dgm:pt>
    <dgm:pt modelId="{39B27B94-7BA2-4C96-A13A-CAF17B177661}" type="pres">
      <dgm:prSet presAssocID="{723569A0-93E9-45EF-9495-3F2900B7E701}" presName="textRect" presStyleLbl="revTx" presStyleIdx="1" presStyleCnt="4">
        <dgm:presLayoutVars>
          <dgm:chMax val="1"/>
          <dgm:chPref val="1"/>
        </dgm:presLayoutVars>
      </dgm:prSet>
      <dgm:spPr/>
    </dgm:pt>
    <dgm:pt modelId="{4D52B015-9100-4E6E-AB2F-0B7E3E12B3F0}" type="pres">
      <dgm:prSet presAssocID="{EC934189-1CFD-4BFD-8F61-E85718BF66B3}" presName="sibTrans" presStyleLbl="sibTrans2D1" presStyleIdx="0" presStyleCnt="0"/>
      <dgm:spPr/>
    </dgm:pt>
    <dgm:pt modelId="{85BCD446-D8AE-4BCB-8D67-A734B1E98104}" type="pres">
      <dgm:prSet presAssocID="{97E2B1DA-87A1-4C33-B318-F79272282521}" presName="compNode" presStyleCnt="0"/>
      <dgm:spPr/>
    </dgm:pt>
    <dgm:pt modelId="{DC2A1EA0-98B5-4BDD-80FC-F574FBEB46C6}" type="pres">
      <dgm:prSet presAssocID="{97E2B1DA-87A1-4C33-B318-F79272282521}" presName="iconBgRect" presStyleLbl="bgShp" presStyleIdx="2" presStyleCnt="4"/>
      <dgm:spPr/>
    </dgm:pt>
    <dgm:pt modelId="{5C12250D-1220-4DB1-BDC2-75DCF53AC1BF}" type="pres">
      <dgm:prSet presAssocID="{97E2B1DA-87A1-4C33-B318-F7927228252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rtual RealityHeadset"/>
        </a:ext>
      </dgm:extLst>
    </dgm:pt>
    <dgm:pt modelId="{0EC3CD4D-4658-44AE-9BD8-5FA19BA5CA8B}" type="pres">
      <dgm:prSet presAssocID="{97E2B1DA-87A1-4C33-B318-F79272282521}" presName="spaceRect" presStyleCnt="0"/>
      <dgm:spPr/>
    </dgm:pt>
    <dgm:pt modelId="{9E6A0C4D-2AEB-47F6-8B5C-FF6D3CFC1C58}" type="pres">
      <dgm:prSet presAssocID="{97E2B1DA-87A1-4C33-B318-F79272282521}" presName="textRect" presStyleLbl="revTx" presStyleIdx="2" presStyleCnt="4">
        <dgm:presLayoutVars>
          <dgm:chMax val="1"/>
          <dgm:chPref val="1"/>
        </dgm:presLayoutVars>
      </dgm:prSet>
      <dgm:spPr/>
    </dgm:pt>
    <dgm:pt modelId="{32B2D3C5-75B6-484D-8009-87887F7F374E}" type="pres">
      <dgm:prSet presAssocID="{23D7A4C4-43CF-4B6D-B447-674F45E10F5E}" presName="sibTrans" presStyleLbl="sibTrans2D1" presStyleIdx="0" presStyleCnt="0"/>
      <dgm:spPr/>
    </dgm:pt>
    <dgm:pt modelId="{CB0B085D-A68C-4F34-89A3-830DBC803015}" type="pres">
      <dgm:prSet presAssocID="{0DF7C4EE-BF19-42AF-9D68-1F00C129C3D5}" presName="compNode" presStyleCnt="0"/>
      <dgm:spPr/>
    </dgm:pt>
    <dgm:pt modelId="{114FDCBE-BC68-4766-B48F-A6D8C27DE9B8}" type="pres">
      <dgm:prSet presAssocID="{0DF7C4EE-BF19-42AF-9D68-1F00C129C3D5}" presName="iconBgRect" presStyleLbl="bgShp" presStyleIdx="3" presStyleCnt="4"/>
      <dgm:spPr/>
    </dgm:pt>
    <dgm:pt modelId="{4F9974B3-152D-4E7F-B38B-A2BC063DCE49}" type="pres">
      <dgm:prSet presAssocID="{0DF7C4EE-BF19-42AF-9D68-1F00C129C3D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ailboat"/>
        </a:ext>
      </dgm:extLst>
    </dgm:pt>
    <dgm:pt modelId="{8AF7D91E-2958-4FDB-8465-4B5B9E6EBCFD}" type="pres">
      <dgm:prSet presAssocID="{0DF7C4EE-BF19-42AF-9D68-1F00C129C3D5}" presName="spaceRect" presStyleCnt="0"/>
      <dgm:spPr/>
    </dgm:pt>
    <dgm:pt modelId="{563D4097-687B-423B-A83B-8F8781E0096C}" type="pres">
      <dgm:prSet presAssocID="{0DF7C4EE-BF19-42AF-9D68-1F00C129C3D5}" presName="textRect" presStyleLbl="revTx" presStyleIdx="3" presStyleCnt="4">
        <dgm:presLayoutVars>
          <dgm:chMax val="1"/>
          <dgm:chPref val="1"/>
        </dgm:presLayoutVars>
      </dgm:prSet>
      <dgm:spPr/>
    </dgm:pt>
  </dgm:ptLst>
  <dgm:cxnLst>
    <dgm:cxn modelId="{3F491830-89E2-4C08-9666-4354C3D25526}" type="presOf" srcId="{97E2B1DA-87A1-4C33-B318-F79272282521}" destId="{9E6A0C4D-2AEB-47F6-8B5C-FF6D3CFC1C58}" srcOrd="0" destOrd="0" presId="urn:microsoft.com/office/officeart/2018/2/layout/IconCircleList"/>
    <dgm:cxn modelId="{933F173D-66A0-4BA6-BAA5-381E379F5291}" type="presOf" srcId="{0DF7C4EE-BF19-42AF-9D68-1F00C129C3D5}" destId="{563D4097-687B-423B-A83B-8F8781E0096C}" srcOrd="0" destOrd="0" presId="urn:microsoft.com/office/officeart/2018/2/layout/IconCircleList"/>
    <dgm:cxn modelId="{CAF76A3D-B55E-4CF2-A7F6-8A52FCB1FCA7}" type="presOf" srcId="{23D7A4C4-43CF-4B6D-B447-674F45E10F5E}" destId="{32B2D3C5-75B6-484D-8009-87887F7F374E}" srcOrd="0" destOrd="0" presId="urn:microsoft.com/office/officeart/2018/2/layout/IconCircleList"/>
    <dgm:cxn modelId="{EFD2246B-1124-4D08-A22F-18110BF162EE}" type="presOf" srcId="{ED1E9A3B-64B4-4707-B270-1D0488C93140}" destId="{955EDEC4-03D8-4C78-97A1-E7AE74F14749}" srcOrd="0" destOrd="0" presId="urn:microsoft.com/office/officeart/2018/2/layout/IconCircleList"/>
    <dgm:cxn modelId="{63E00787-4BF8-4B39-986E-C77BAF176FED}" srcId="{AA57E42F-3679-44BF-8847-50E53A907D67}" destId="{723569A0-93E9-45EF-9495-3F2900B7E701}" srcOrd="1" destOrd="0" parTransId="{C3792B5E-6B3E-49A7-B908-2781361B5A60}" sibTransId="{EC934189-1CFD-4BFD-8F61-E85718BF66B3}"/>
    <dgm:cxn modelId="{175F58A0-AC2D-4629-B234-4CD8F338B138}" srcId="{AA57E42F-3679-44BF-8847-50E53A907D67}" destId="{97E2B1DA-87A1-4C33-B318-F79272282521}" srcOrd="2" destOrd="0" parTransId="{EF21E525-148B-4FBC-817B-9F6BD3741A5C}" sibTransId="{23D7A4C4-43CF-4B6D-B447-674F45E10F5E}"/>
    <dgm:cxn modelId="{6A7046C1-D752-435A-A569-5A448C256B5F}" srcId="{AA57E42F-3679-44BF-8847-50E53A907D67}" destId="{ED1E9A3B-64B4-4707-B270-1D0488C93140}" srcOrd="0" destOrd="0" parTransId="{2FFD6368-B68A-42CD-A064-0AF9FA5F44C7}" sibTransId="{4C9F842F-E152-4661-93ED-EC71C9D1D454}"/>
    <dgm:cxn modelId="{6FC522C9-62C1-489C-BDCD-2CEEBB3933BB}" type="presOf" srcId="{4C9F842F-E152-4661-93ED-EC71C9D1D454}" destId="{9419D709-F1A9-476C-97D9-25CA417AD944}" srcOrd="0" destOrd="0" presId="urn:microsoft.com/office/officeart/2018/2/layout/IconCircleList"/>
    <dgm:cxn modelId="{E153FEE1-C154-4C7D-820C-39C0452364B8}" srcId="{AA57E42F-3679-44BF-8847-50E53A907D67}" destId="{0DF7C4EE-BF19-42AF-9D68-1F00C129C3D5}" srcOrd="3" destOrd="0" parTransId="{987A6E8F-DF44-43AA-B1D6-97546AF8DC4E}" sibTransId="{5A92E821-3B97-4456-8776-DDF64423F3C8}"/>
    <dgm:cxn modelId="{69F314EC-5434-4FFE-9C9D-2F24AB9CFDCF}" type="presOf" srcId="{EC934189-1CFD-4BFD-8F61-E85718BF66B3}" destId="{4D52B015-9100-4E6E-AB2F-0B7E3E12B3F0}" srcOrd="0" destOrd="0" presId="urn:microsoft.com/office/officeart/2018/2/layout/IconCircleList"/>
    <dgm:cxn modelId="{18FC9EF7-40D8-4BD1-ABC9-67BE2E04964F}" type="presOf" srcId="{723569A0-93E9-45EF-9495-3F2900B7E701}" destId="{39B27B94-7BA2-4C96-A13A-CAF17B177661}" srcOrd="0" destOrd="0" presId="urn:microsoft.com/office/officeart/2018/2/layout/IconCircleList"/>
    <dgm:cxn modelId="{2CCF85FD-F622-4578-8C60-3F4087F19ACB}" type="presOf" srcId="{AA57E42F-3679-44BF-8847-50E53A907D67}" destId="{BEE0AE50-C438-4CA7-B7AD-038C33A14012}" srcOrd="0" destOrd="0" presId="urn:microsoft.com/office/officeart/2018/2/layout/IconCircleList"/>
    <dgm:cxn modelId="{A2E78F76-0B79-4BBB-BEA8-F47383E73C1D}" type="presParOf" srcId="{BEE0AE50-C438-4CA7-B7AD-038C33A14012}" destId="{9BDE85B2-E1BC-488C-9FDC-F5F8A7F0461A}" srcOrd="0" destOrd="0" presId="urn:microsoft.com/office/officeart/2018/2/layout/IconCircleList"/>
    <dgm:cxn modelId="{D7F5F21B-DEF6-4B50-9405-076D4499EE08}" type="presParOf" srcId="{9BDE85B2-E1BC-488C-9FDC-F5F8A7F0461A}" destId="{56FAD447-ADA5-45F4-A1C8-65DB3FF43BD7}" srcOrd="0" destOrd="0" presId="urn:microsoft.com/office/officeart/2018/2/layout/IconCircleList"/>
    <dgm:cxn modelId="{D649DCAE-4666-481A-8968-F8BA11669C1B}" type="presParOf" srcId="{56FAD447-ADA5-45F4-A1C8-65DB3FF43BD7}" destId="{4FE00001-617A-441D-9055-C1A04867653A}" srcOrd="0" destOrd="0" presId="urn:microsoft.com/office/officeart/2018/2/layout/IconCircleList"/>
    <dgm:cxn modelId="{C0DD21FD-C87E-4822-A9A8-56088667ECF2}" type="presParOf" srcId="{56FAD447-ADA5-45F4-A1C8-65DB3FF43BD7}" destId="{2EC9F07F-0B1C-4102-939B-34FD321A257E}" srcOrd="1" destOrd="0" presId="urn:microsoft.com/office/officeart/2018/2/layout/IconCircleList"/>
    <dgm:cxn modelId="{CCB3083A-8AAD-4931-AD41-03BFF82323CA}" type="presParOf" srcId="{56FAD447-ADA5-45F4-A1C8-65DB3FF43BD7}" destId="{E5DC0331-116A-4CB0-BE47-6DDCC9123C9D}" srcOrd="2" destOrd="0" presId="urn:microsoft.com/office/officeart/2018/2/layout/IconCircleList"/>
    <dgm:cxn modelId="{A4D39735-3C75-425B-9C8F-9FE43DAF5124}" type="presParOf" srcId="{56FAD447-ADA5-45F4-A1C8-65DB3FF43BD7}" destId="{955EDEC4-03D8-4C78-97A1-E7AE74F14749}" srcOrd="3" destOrd="0" presId="urn:microsoft.com/office/officeart/2018/2/layout/IconCircleList"/>
    <dgm:cxn modelId="{B8FD6C21-9DB1-4559-8B97-E4C48FB77EFB}" type="presParOf" srcId="{9BDE85B2-E1BC-488C-9FDC-F5F8A7F0461A}" destId="{9419D709-F1A9-476C-97D9-25CA417AD944}" srcOrd="1" destOrd="0" presId="urn:microsoft.com/office/officeart/2018/2/layout/IconCircleList"/>
    <dgm:cxn modelId="{1B9CEB69-94B8-459D-90BD-4B615CD1E29E}" type="presParOf" srcId="{9BDE85B2-E1BC-488C-9FDC-F5F8A7F0461A}" destId="{BE78616F-3CBD-4AAC-BD25-3FCCC7ED92EA}" srcOrd="2" destOrd="0" presId="urn:microsoft.com/office/officeart/2018/2/layout/IconCircleList"/>
    <dgm:cxn modelId="{3437845F-8A26-4EA2-A9B2-8E1D0FCB4429}" type="presParOf" srcId="{BE78616F-3CBD-4AAC-BD25-3FCCC7ED92EA}" destId="{DFB1871E-55BE-4C30-9894-E5D78180BAA6}" srcOrd="0" destOrd="0" presId="urn:microsoft.com/office/officeart/2018/2/layout/IconCircleList"/>
    <dgm:cxn modelId="{FAFCC91A-50C1-45A2-BE51-9D54FA0FF457}" type="presParOf" srcId="{BE78616F-3CBD-4AAC-BD25-3FCCC7ED92EA}" destId="{39290254-23A5-4902-B2C2-405B42A4C6DD}" srcOrd="1" destOrd="0" presId="urn:microsoft.com/office/officeart/2018/2/layout/IconCircleList"/>
    <dgm:cxn modelId="{B7C38164-68E2-4D0D-99EA-01AC65CC4D8E}" type="presParOf" srcId="{BE78616F-3CBD-4AAC-BD25-3FCCC7ED92EA}" destId="{8971F25F-BF9E-4599-9918-C263CCD39175}" srcOrd="2" destOrd="0" presId="urn:microsoft.com/office/officeart/2018/2/layout/IconCircleList"/>
    <dgm:cxn modelId="{AE59D807-4F8A-480F-AC56-656DF2AB70DB}" type="presParOf" srcId="{BE78616F-3CBD-4AAC-BD25-3FCCC7ED92EA}" destId="{39B27B94-7BA2-4C96-A13A-CAF17B177661}" srcOrd="3" destOrd="0" presId="urn:microsoft.com/office/officeart/2018/2/layout/IconCircleList"/>
    <dgm:cxn modelId="{93A409E8-141F-49F6-9F7B-75FAD60579C0}" type="presParOf" srcId="{9BDE85B2-E1BC-488C-9FDC-F5F8A7F0461A}" destId="{4D52B015-9100-4E6E-AB2F-0B7E3E12B3F0}" srcOrd="3" destOrd="0" presId="urn:microsoft.com/office/officeart/2018/2/layout/IconCircleList"/>
    <dgm:cxn modelId="{E111DC19-DDF0-444E-9D18-6E6C693C8470}" type="presParOf" srcId="{9BDE85B2-E1BC-488C-9FDC-F5F8A7F0461A}" destId="{85BCD446-D8AE-4BCB-8D67-A734B1E98104}" srcOrd="4" destOrd="0" presId="urn:microsoft.com/office/officeart/2018/2/layout/IconCircleList"/>
    <dgm:cxn modelId="{E020F1DB-1034-4197-A4D7-02EE2E988615}" type="presParOf" srcId="{85BCD446-D8AE-4BCB-8D67-A734B1E98104}" destId="{DC2A1EA0-98B5-4BDD-80FC-F574FBEB46C6}" srcOrd="0" destOrd="0" presId="urn:microsoft.com/office/officeart/2018/2/layout/IconCircleList"/>
    <dgm:cxn modelId="{A606FDC4-79B8-4FEC-896E-C55B78255FF3}" type="presParOf" srcId="{85BCD446-D8AE-4BCB-8D67-A734B1E98104}" destId="{5C12250D-1220-4DB1-BDC2-75DCF53AC1BF}" srcOrd="1" destOrd="0" presId="urn:microsoft.com/office/officeart/2018/2/layout/IconCircleList"/>
    <dgm:cxn modelId="{3C64B8BB-C3A6-41CE-9A42-8A867D670282}" type="presParOf" srcId="{85BCD446-D8AE-4BCB-8D67-A734B1E98104}" destId="{0EC3CD4D-4658-44AE-9BD8-5FA19BA5CA8B}" srcOrd="2" destOrd="0" presId="urn:microsoft.com/office/officeart/2018/2/layout/IconCircleList"/>
    <dgm:cxn modelId="{65FA1BFC-3AB7-46FB-AAE9-4F385459E0FA}" type="presParOf" srcId="{85BCD446-D8AE-4BCB-8D67-A734B1E98104}" destId="{9E6A0C4D-2AEB-47F6-8B5C-FF6D3CFC1C58}" srcOrd="3" destOrd="0" presId="urn:microsoft.com/office/officeart/2018/2/layout/IconCircleList"/>
    <dgm:cxn modelId="{BA8FDF95-29CE-49A4-BC43-9846E1A0A041}" type="presParOf" srcId="{9BDE85B2-E1BC-488C-9FDC-F5F8A7F0461A}" destId="{32B2D3C5-75B6-484D-8009-87887F7F374E}" srcOrd="5" destOrd="0" presId="urn:microsoft.com/office/officeart/2018/2/layout/IconCircleList"/>
    <dgm:cxn modelId="{79728E46-1FDD-408F-B356-8A5F20BBBD49}" type="presParOf" srcId="{9BDE85B2-E1BC-488C-9FDC-F5F8A7F0461A}" destId="{CB0B085D-A68C-4F34-89A3-830DBC803015}" srcOrd="6" destOrd="0" presId="urn:microsoft.com/office/officeart/2018/2/layout/IconCircleList"/>
    <dgm:cxn modelId="{54C5688E-A5CD-44FE-8B02-511321AF430C}" type="presParOf" srcId="{CB0B085D-A68C-4F34-89A3-830DBC803015}" destId="{114FDCBE-BC68-4766-B48F-A6D8C27DE9B8}" srcOrd="0" destOrd="0" presId="urn:microsoft.com/office/officeart/2018/2/layout/IconCircleList"/>
    <dgm:cxn modelId="{53AF9A72-5B1C-44AB-960A-CAA75EA860BF}" type="presParOf" srcId="{CB0B085D-A68C-4F34-89A3-830DBC803015}" destId="{4F9974B3-152D-4E7F-B38B-A2BC063DCE49}" srcOrd="1" destOrd="0" presId="urn:microsoft.com/office/officeart/2018/2/layout/IconCircleList"/>
    <dgm:cxn modelId="{041B5AAF-E70B-42B6-B8FA-5EC0749075F8}" type="presParOf" srcId="{CB0B085D-A68C-4F34-89A3-830DBC803015}" destId="{8AF7D91E-2958-4FDB-8465-4B5B9E6EBCFD}" srcOrd="2" destOrd="0" presId="urn:microsoft.com/office/officeart/2018/2/layout/IconCircleList"/>
    <dgm:cxn modelId="{FC83F5B7-1254-4022-8B69-BDDFC1773E0B}" type="presParOf" srcId="{CB0B085D-A68C-4F34-89A3-830DBC803015}" destId="{563D4097-687B-423B-A83B-8F8781E0096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BF3B68-8118-4B18-B24B-348FB3C1693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9C815B4-7C03-4C63-93FF-5BFCCA854134}">
      <dgm:prSet/>
      <dgm:spPr/>
      <dgm:t>
        <a:bodyPr/>
        <a:lstStyle/>
        <a:p>
          <a:r>
            <a:rPr lang="en-US" b="1" baseline="0"/>
            <a:t>How to setup and install Linux Kernel.</a:t>
          </a:r>
          <a:endParaRPr lang="en-US"/>
        </a:p>
      </dgm:t>
    </dgm:pt>
    <dgm:pt modelId="{DA95E621-AE1A-450D-AB7A-D57A098DADA3}" type="parTrans" cxnId="{56036C9F-8828-4EFB-8CCB-6AFFD1F930DE}">
      <dgm:prSet/>
      <dgm:spPr/>
      <dgm:t>
        <a:bodyPr/>
        <a:lstStyle/>
        <a:p>
          <a:endParaRPr lang="en-US"/>
        </a:p>
      </dgm:t>
    </dgm:pt>
    <dgm:pt modelId="{81124967-EDCC-4B20-9F14-DCDE1550EA31}" type="sibTrans" cxnId="{56036C9F-8828-4EFB-8CCB-6AFFD1F930DE}">
      <dgm:prSet/>
      <dgm:spPr/>
      <dgm:t>
        <a:bodyPr/>
        <a:lstStyle/>
        <a:p>
          <a:endParaRPr lang="en-US"/>
        </a:p>
      </dgm:t>
    </dgm:pt>
    <dgm:pt modelId="{B566FE3D-1900-4708-8249-C3EA03BD11EB}">
      <dgm:prSet/>
      <dgm:spPr/>
      <dgm:t>
        <a:bodyPr/>
        <a:lstStyle/>
        <a:p>
          <a:r>
            <a:rPr lang="en-US" b="1" baseline="0"/>
            <a:t>How to create a user account and the root account.	</a:t>
          </a:r>
          <a:endParaRPr lang="en-US"/>
        </a:p>
      </dgm:t>
    </dgm:pt>
    <dgm:pt modelId="{562B4F54-61F3-4BE4-A4E1-22DBA77E8D33}" type="parTrans" cxnId="{5BE7A883-92A2-4FBD-BCF0-4B3BA2B4FD85}">
      <dgm:prSet/>
      <dgm:spPr/>
      <dgm:t>
        <a:bodyPr/>
        <a:lstStyle/>
        <a:p>
          <a:endParaRPr lang="en-US"/>
        </a:p>
      </dgm:t>
    </dgm:pt>
    <dgm:pt modelId="{1819B604-1EBF-4C33-8094-FE2426F5F6E3}" type="sibTrans" cxnId="{5BE7A883-92A2-4FBD-BCF0-4B3BA2B4FD85}">
      <dgm:prSet/>
      <dgm:spPr/>
      <dgm:t>
        <a:bodyPr/>
        <a:lstStyle/>
        <a:p>
          <a:endParaRPr lang="en-US"/>
        </a:p>
      </dgm:t>
    </dgm:pt>
    <dgm:pt modelId="{BFE70BC2-3F32-4F75-A723-92BDFBB570E7}">
      <dgm:prSet/>
      <dgm:spPr/>
      <dgm:t>
        <a:bodyPr/>
        <a:lstStyle/>
        <a:p>
          <a:r>
            <a:rPr lang="en-US" b="1" baseline="0"/>
            <a:t>Also learned how to access the BIOS and enable functions if they aren’t automatically enabled.</a:t>
          </a:r>
          <a:endParaRPr lang="en-US"/>
        </a:p>
      </dgm:t>
    </dgm:pt>
    <dgm:pt modelId="{72492A61-EF90-43EC-8FBC-A7EE402F027B}" type="parTrans" cxnId="{BFA8030F-39EE-4FCD-B8A0-11B8EF31FC32}">
      <dgm:prSet/>
      <dgm:spPr/>
      <dgm:t>
        <a:bodyPr/>
        <a:lstStyle/>
        <a:p>
          <a:endParaRPr lang="en-US"/>
        </a:p>
      </dgm:t>
    </dgm:pt>
    <dgm:pt modelId="{5B925A6F-E41E-4A57-B243-F4DF929A01F5}" type="sibTrans" cxnId="{BFA8030F-39EE-4FCD-B8A0-11B8EF31FC32}">
      <dgm:prSet/>
      <dgm:spPr/>
      <dgm:t>
        <a:bodyPr/>
        <a:lstStyle/>
        <a:p>
          <a:endParaRPr lang="en-US"/>
        </a:p>
      </dgm:t>
    </dgm:pt>
    <dgm:pt modelId="{10B18262-EDF3-4D4D-913B-5F3B5062537B}" type="pres">
      <dgm:prSet presAssocID="{90BF3B68-8118-4B18-B24B-348FB3C16933}" presName="root" presStyleCnt="0">
        <dgm:presLayoutVars>
          <dgm:dir/>
          <dgm:resizeHandles val="exact"/>
        </dgm:presLayoutVars>
      </dgm:prSet>
      <dgm:spPr/>
    </dgm:pt>
    <dgm:pt modelId="{37FF9BB1-BBEF-4CC9-AAFC-C5003C75F055}" type="pres">
      <dgm:prSet presAssocID="{39C815B4-7C03-4C63-93FF-5BFCCA854134}" presName="compNode" presStyleCnt="0"/>
      <dgm:spPr/>
    </dgm:pt>
    <dgm:pt modelId="{8B562347-20E0-4597-9EE2-92F83F051D5D}" type="pres">
      <dgm:prSet presAssocID="{39C815B4-7C03-4C63-93FF-5BFCCA854134}" presName="bgRect" presStyleLbl="bgShp" presStyleIdx="0" presStyleCnt="3"/>
      <dgm:spPr/>
    </dgm:pt>
    <dgm:pt modelId="{DBB22296-41EE-43D5-B419-0C836C8A3F77}" type="pres">
      <dgm:prSet presAssocID="{39C815B4-7C03-4C63-93FF-5BFCCA85413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69DA96BB-3325-4D2F-84B7-62AC7CA7E5F1}" type="pres">
      <dgm:prSet presAssocID="{39C815B4-7C03-4C63-93FF-5BFCCA854134}" presName="spaceRect" presStyleCnt="0"/>
      <dgm:spPr/>
    </dgm:pt>
    <dgm:pt modelId="{EB8E0B91-B9AF-4B5E-B7E8-9752BD158258}" type="pres">
      <dgm:prSet presAssocID="{39C815B4-7C03-4C63-93FF-5BFCCA854134}" presName="parTx" presStyleLbl="revTx" presStyleIdx="0" presStyleCnt="3">
        <dgm:presLayoutVars>
          <dgm:chMax val="0"/>
          <dgm:chPref val="0"/>
        </dgm:presLayoutVars>
      </dgm:prSet>
      <dgm:spPr/>
    </dgm:pt>
    <dgm:pt modelId="{F840AA9A-DBE9-423A-A037-19AEF5DCE187}" type="pres">
      <dgm:prSet presAssocID="{81124967-EDCC-4B20-9F14-DCDE1550EA31}" presName="sibTrans" presStyleCnt="0"/>
      <dgm:spPr/>
    </dgm:pt>
    <dgm:pt modelId="{EE6DCA3C-3078-4BB1-BDEA-6842E02D9EC2}" type="pres">
      <dgm:prSet presAssocID="{B566FE3D-1900-4708-8249-C3EA03BD11EB}" presName="compNode" presStyleCnt="0"/>
      <dgm:spPr/>
    </dgm:pt>
    <dgm:pt modelId="{ADCEBD9F-B489-4BB0-AC47-FA9D1C9C9729}" type="pres">
      <dgm:prSet presAssocID="{B566FE3D-1900-4708-8249-C3EA03BD11EB}" presName="bgRect" presStyleLbl="bgShp" presStyleIdx="1" presStyleCnt="3"/>
      <dgm:spPr/>
    </dgm:pt>
    <dgm:pt modelId="{70FA7D43-B0F9-4F07-97AA-59F11635BECF}" type="pres">
      <dgm:prSet presAssocID="{B566FE3D-1900-4708-8249-C3EA03BD11E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025E25CC-A317-4C88-8F21-888E758F03B6}" type="pres">
      <dgm:prSet presAssocID="{B566FE3D-1900-4708-8249-C3EA03BD11EB}" presName="spaceRect" presStyleCnt="0"/>
      <dgm:spPr/>
    </dgm:pt>
    <dgm:pt modelId="{21E3E008-D250-44BC-85BF-CFBFFC19C0C3}" type="pres">
      <dgm:prSet presAssocID="{B566FE3D-1900-4708-8249-C3EA03BD11EB}" presName="parTx" presStyleLbl="revTx" presStyleIdx="1" presStyleCnt="3">
        <dgm:presLayoutVars>
          <dgm:chMax val="0"/>
          <dgm:chPref val="0"/>
        </dgm:presLayoutVars>
      </dgm:prSet>
      <dgm:spPr/>
    </dgm:pt>
    <dgm:pt modelId="{6528E63B-15E1-46DA-A510-EBA94B756348}" type="pres">
      <dgm:prSet presAssocID="{1819B604-1EBF-4C33-8094-FE2426F5F6E3}" presName="sibTrans" presStyleCnt="0"/>
      <dgm:spPr/>
    </dgm:pt>
    <dgm:pt modelId="{C7845223-C8DB-4A6B-81EB-138ACDE8B362}" type="pres">
      <dgm:prSet presAssocID="{BFE70BC2-3F32-4F75-A723-92BDFBB570E7}" presName="compNode" presStyleCnt="0"/>
      <dgm:spPr/>
    </dgm:pt>
    <dgm:pt modelId="{B64A6366-8D3E-41CB-BC9C-357189F3E306}" type="pres">
      <dgm:prSet presAssocID="{BFE70BC2-3F32-4F75-A723-92BDFBB570E7}" presName="bgRect" presStyleLbl="bgShp" presStyleIdx="2" presStyleCnt="3"/>
      <dgm:spPr/>
    </dgm:pt>
    <dgm:pt modelId="{B7460ACB-F5B7-4845-B483-4B755E5572DD}" type="pres">
      <dgm:prSet presAssocID="{BFE70BC2-3F32-4F75-A723-92BDFBB570E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1EC07F60-3984-4271-A07B-38FC05F25DE2}" type="pres">
      <dgm:prSet presAssocID="{BFE70BC2-3F32-4F75-A723-92BDFBB570E7}" presName="spaceRect" presStyleCnt="0"/>
      <dgm:spPr/>
    </dgm:pt>
    <dgm:pt modelId="{0510781E-E1E2-410B-89D5-2A666A9A5062}" type="pres">
      <dgm:prSet presAssocID="{BFE70BC2-3F32-4F75-A723-92BDFBB570E7}" presName="parTx" presStyleLbl="revTx" presStyleIdx="2" presStyleCnt="3">
        <dgm:presLayoutVars>
          <dgm:chMax val="0"/>
          <dgm:chPref val="0"/>
        </dgm:presLayoutVars>
      </dgm:prSet>
      <dgm:spPr/>
    </dgm:pt>
  </dgm:ptLst>
  <dgm:cxnLst>
    <dgm:cxn modelId="{BFA8030F-39EE-4FCD-B8A0-11B8EF31FC32}" srcId="{90BF3B68-8118-4B18-B24B-348FB3C16933}" destId="{BFE70BC2-3F32-4F75-A723-92BDFBB570E7}" srcOrd="2" destOrd="0" parTransId="{72492A61-EF90-43EC-8FBC-A7EE402F027B}" sibTransId="{5B925A6F-E41E-4A57-B243-F4DF929A01F5}"/>
    <dgm:cxn modelId="{3140390F-1918-4C44-A973-FDF31B66687D}" type="presOf" srcId="{39C815B4-7C03-4C63-93FF-5BFCCA854134}" destId="{EB8E0B91-B9AF-4B5E-B7E8-9752BD158258}" srcOrd="0" destOrd="0" presId="urn:microsoft.com/office/officeart/2018/2/layout/IconVerticalSolidList"/>
    <dgm:cxn modelId="{5BE7A883-92A2-4FBD-BCF0-4B3BA2B4FD85}" srcId="{90BF3B68-8118-4B18-B24B-348FB3C16933}" destId="{B566FE3D-1900-4708-8249-C3EA03BD11EB}" srcOrd="1" destOrd="0" parTransId="{562B4F54-61F3-4BE4-A4E1-22DBA77E8D33}" sibTransId="{1819B604-1EBF-4C33-8094-FE2426F5F6E3}"/>
    <dgm:cxn modelId="{56036C9F-8828-4EFB-8CCB-6AFFD1F930DE}" srcId="{90BF3B68-8118-4B18-B24B-348FB3C16933}" destId="{39C815B4-7C03-4C63-93FF-5BFCCA854134}" srcOrd="0" destOrd="0" parTransId="{DA95E621-AE1A-450D-AB7A-D57A098DADA3}" sibTransId="{81124967-EDCC-4B20-9F14-DCDE1550EA31}"/>
    <dgm:cxn modelId="{B0B70FAC-F33D-4882-B0A5-F637F71B50B6}" type="presOf" srcId="{90BF3B68-8118-4B18-B24B-348FB3C16933}" destId="{10B18262-EDF3-4D4D-913B-5F3B5062537B}" srcOrd="0" destOrd="0" presId="urn:microsoft.com/office/officeart/2018/2/layout/IconVerticalSolidList"/>
    <dgm:cxn modelId="{0FABA8C8-FC71-44D8-8320-88844F03975F}" type="presOf" srcId="{B566FE3D-1900-4708-8249-C3EA03BD11EB}" destId="{21E3E008-D250-44BC-85BF-CFBFFC19C0C3}" srcOrd="0" destOrd="0" presId="urn:microsoft.com/office/officeart/2018/2/layout/IconVerticalSolidList"/>
    <dgm:cxn modelId="{724B12FB-42D9-4387-ACAC-B2CA79EC7D54}" type="presOf" srcId="{BFE70BC2-3F32-4F75-A723-92BDFBB570E7}" destId="{0510781E-E1E2-410B-89D5-2A666A9A5062}" srcOrd="0" destOrd="0" presId="urn:microsoft.com/office/officeart/2018/2/layout/IconVerticalSolidList"/>
    <dgm:cxn modelId="{C4FEC55F-9ACD-4140-A404-11DE2489B340}" type="presParOf" srcId="{10B18262-EDF3-4D4D-913B-5F3B5062537B}" destId="{37FF9BB1-BBEF-4CC9-AAFC-C5003C75F055}" srcOrd="0" destOrd="0" presId="urn:microsoft.com/office/officeart/2018/2/layout/IconVerticalSolidList"/>
    <dgm:cxn modelId="{6475F026-2E75-42A1-8641-39BEF91A7261}" type="presParOf" srcId="{37FF9BB1-BBEF-4CC9-AAFC-C5003C75F055}" destId="{8B562347-20E0-4597-9EE2-92F83F051D5D}" srcOrd="0" destOrd="0" presId="urn:microsoft.com/office/officeart/2018/2/layout/IconVerticalSolidList"/>
    <dgm:cxn modelId="{D4ED5BA2-0B1F-433D-B6BC-8308D60DC19F}" type="presParOf" srcId="{37FF9BB1-BBEF-4CC9-AAFC-C5003C75F055}" destId="{DBB22296-41EE-43D5-B419-0C836C8A3F77}" srcOrd="1" destOrd="0" presId="urn:microsoft.com/office/officeart/2018/2/layout/IconVerticalSolidList"/>
    <dgm:cxn modelId="{C4C99492-D67B-4B09-97D8-38F57C968EAB}" type="presParOf" srcId="{37FF9BB1-BBEF-4CC9-AAFC-C5003C75F055}" destId="{69DA96BB-3325-4D2F-84B7-62AC7CA7E5F1}" srcOrd="2" destOrd="0" presId="urn:microsoft.com/office/officeart/2018/2/layout/IconVerticalSolidList"/>
    <dgm:cxn modelId="{595AD7C4-98A3-41B1-B994-A9F3E49520E9}" type="presParOf" srcId="{37FF9BB1-BBEF-4CC9-AAFC-C5003C75F055}" destId="{EB8E0B91-B9AF-4B5E-B7E8-9752BD158258}" srcOrd="3" destOrd="0" presId="urn:microsoft.com/office/officeart/2018/2/layout/IconVerticalSolidList"/>
    <dgm:cxn modelId="{84684B51-84D5-4155-A31C-3AEE68D304D5}" type="presParOf" srcId="{10B18262-EDF3-4D4D-913B-5F3B5062537B}" destId="{F840AA9A-DBE9-423A-A037-19AEF5DCE187}" srcOrd="1" destOrd="0" presId="urn:microsoft.com/office/officeart/2018/2/layout/IconVerticalSolidList"/>
    <dgm:cxn modelId="{820E9DB5-5EB3-46A8-B097-0F4C61DFE0AD}" type="presParOf" srcId="{10B18262-EDF3-4D4D-913B-5F3B5062537B}" destId="{EE6DCA3C-3078-4BB1-BDEA-6842E02D9EC2}" srcOrd="2" destOrd="0" presId="urn:microsoft.com/office/officeart/2018/2/layout/IconVerticalSolidList"/>
    <dgm:cxn modelId="{137267D2-0849-423C-9EFA-BE4A559B2CD9}" type="presParOf" srcId="{EE6DCA3C-3078-4BB1-BDEA-6842E02D9EC2}" destId="{ADCEBD9F-B489-4BB0-AC47-FA9D1C9C9729}" srcOrd="0" destOrd="0" presId="urn:microsoft.com/office/officeart/2018/2/layout/IconVerticalSolidList"/>
    <dgm:cxn modelId="{57592E7E-04DF-4620-81B4-61B57CB6997B}" type="presParOf" srcId="{EE6DCA3C-3078-4BB1-BDEA-6842E02D9EC2}" destId="{70FA7D43-B0F9-4F07-97AA-59F11635BECF}" srcOrd="1" destOrd="0" presId="urn:microsoft.com/office/officeart/2018/2/layout/IconVerticalSolidList"/>
    <dgm:cxn modelId="{AEE0FD53-751F-45AF-B0C1-F2143C1E0104}" type="presParOf" srcId="{EE6DCA3C-3078-4BB1-BDEA-6842E02D9EC2}" destId="{025E25CC-A317-4C88-8F21-888E758F03B6}" srcOrd="2" destOrd="0" presId="urn:microsoft.com/office/officeart/2018/2/layout/IconVerticalSolidList"/>
    <dgm:cxn modelId="{7C86EF55-6A48-47D7-811A-3471BE104DF8}" type="presParOf" srcId="{EE6DCA3C-3078-4BB1-BDEA-6842E02D9EC2}" destId="{21E3E008-D250-44BC-85BF-CFBFFC19C0C3}" srcOrd="3" destOrd="0" presId="urn:microsoft.com/office/officeart/2018/2/layout/IconVerticalSolidList"/>
    <dgm:cxn modelId="{12DC6BDB-1829-4D8C-896A-B3A369B1227F}" type="presParOf" srcId="{10B18262-EDF3-4D4D-913B-5F3B5062537B}" destId="{6528E63B-15E1-46DA-A510-EBA94B756348}" srcOrd="3" destOrd="0" presId="urn:microsoft.com/office/officeart/2018/2/layout/IconVerticalSolidList"/>
    <dgm:cxn modelId="{3DB451CD-6E22-40C9-8EF4-746FDEF73967}" type="presParOf" srcId="{10B18262-EDF3-4D4D-913B-5F3B5062537B}" destId="{C7845223-C8DB-4A6B-81EB-138ACDE8B362}" srcOrd="4" destOrd="0" presId="urn:microsoft.com/office/officeart/2018/2/layout/IconVerticalSolidList"/>
    <dgm:cxn modelId="{BD5E948F-FCFB-44D8-A47E-1655FF94FDE8}" type="presParOf" srcId="{C7845223-C8DB-4A6B-81EB-138ACDE8B362}" destId="{B64A6366-8D3E-41CB-BC9C-357189F3E306}" srcOrd="0" destOrd="0" presId="urn:microsoft.com/office/officeart/2018/2/layout/IconVerticalSolidList"/>
    <dgm:cxn modelId="{31E1DDF7-B44A-4792-8AE2-A3EADAE0B884}" type="presParOf" srcId="{C7845223-C8DB-4A6B-81EB-138ACDE8B362}" destId="{B7460ACB-F5B7-4845-B483-4B755E5572DD}" srcOrd="1" destOrd="0" presId="urn:microsoft.com/office/officeart/2018/2/layout/IconVerticalSolidList"/>
    <dgm:cxn modelId="{C987B553-964E-440E-A5B9-CEA8D78A0C5E}" type="presParOf" srcId="{C7845223-C8DB-4A6B-81EB-138ACDE8B362}" destId="{1EC07F60-3984-4271-A07B-38FC05F25DE2}" srcOrd="2" destOrd="0" presId="urn:microsoft.com/office/officeart/2018/2/layout/IconVerticalSolidList"/>
    <dgm:cxn modelId="{828F625A-A68D-4BB4-89DB-DD638A253390}" type="presParOf" srcId="{C7845223-C8DB-4A6B-81EB-138ACDE8B362}" destId="{0510781E-E1E2-410B-89D5-2A666A9A50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E0FBE7-DDA3-4A9C-801B-078174282502}"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AF0EC8CA-1BD1-42E5-906F-7607261A7648}">
      <dgm:prSet/>
      <dgm:spPr/>
      <dgm:t>
        <a:bodyPr/>
        <a:lstStyle/>
        <a:p>
          <a:r>
            <a:rPr lang="en-US"/>
            <a:t>1. What is the pwd command an acronym for? What about the cd command?</a:t>
          </a:r>
        </a:p>
      </dgm:t>
    </dgm:pt>
    <dgm:pt modelId="{F01393E2-638D-45CA-9B60-FCD7C5D141F0}" type="parTrans" cxnId="{FB81A008-707A-49E4-9537-01141A402E16}">
      <dgm:prSet/>
      <dgm:spPr/>
      <dgm:t>
        <a:bodyPr/>
        <a:lstStyle/>
        <a:p>
          <a:endParaRPr lang="en-US"/>
        </a:p>
      </dgm:t>
    </dgm:pt>
    <dgm:pt modelId="{23448751-EC5F-4FAD-9E99-B46989DE74A8}" type="sibTrans" cxnId="{FB81A008-707A-49E4-9537-01141A402E16}">
      <dgm:prSet/>
      <dgm:spPr/>
      <dgm:t>
        <a:bodyPr/>
        <a:lstStyle/>
        <a:p>
          <a:endParaRPr lang="en-US"/>
        </a:p>
      </dgm:t>
    </dgm:pt>
    <dgm:pt modelId="{46F28AAD-77A3-431D-85F4-E50DDAF94A65}">
      <dgm:prSet/>
      <dgm:spPr/>
      <dgm:t>
        <a:bodyPr/>
        <a:lstStyle/>
        <a:p>
          <a:r>
            <a:rPr lang="en-US"/>
            <a:t>Answer here:</a:t>
          </a:r>
        </a:p>
      </dgm:t>
    </dgm:pt>
    <dgm:pt modelId="{C5447AAC-BF9C-4D84-8A15-8746805B926B}" type="parTrans" cxnId="{CEA7E324-3CD5-4308-B21A-33A5E3520CCF}">
      <dgm:prSet/>
      <dgm:spPr/>
      <dgm:t>
        <a:bodyPr/>
        <a:lstStyle/>
        <a:p>
          <a:endParaRPr lang="en-US"/>
        </a:p>
      </dgm:t>
    </dgm:pt>
    <dgm:pt modelId="{0858C9FC-8E1C-4E8C-B975-B9B55C4C6005}" type="sibTrans" cxnId="{CEA7E324-3CD5-4308-B21A-33A5E3520CCF}">
      <dgm:prSet/>
      <dgm:spPr/>
      <dgm:t>
        <a:bodyPr/>
        <a:lstStyle/>
        <a:p>
          <a:endParaRPr lang="en-US"/>
        </a:p>
      </dgm:t>
    </dgm:pt>
    <dgm:pt modelId="{20F01D62-5AC3-488D-882D-43054CBFACE5}">
      <dgm:prSet/>
      <dgm:spPr/>
      <dgm:t>
        <a:bodyPr/>
        <a:lstStyle/>
        <a:p>
          <a:r>
            <a:rPr lang="en-US"/>
            <a:t>pwd is an acronym for present working directory.</a:t>
          </a:r>
        </a:p>
      </dgm:t>
    </dgm:pt>
    <dgm:pt modelId="{C3AEE9C4-2729-4B79-96D5-0B131A3C3E3C}" type="parTrans" cxnId="{0C288738-CD9D-4502-B119-28FCAEBAD685}">
      <dgm:prSet/>
      <dgm:spPr/>
      <dgm:t>
        <a:bodyPr/>
        <a:lstStyle/>
        <a:p>
          <a:endParaRPr lang="en-US"/>
        </a:p>
      </dgm:t>
    </dgm:pt>
    <dgm:pt modelId="{F842E790-B60B-4563-9586-6AD357EF7105}" type="sibTrans" cxnId="{0C288738-CD9D-4502-B119-28FCAEBAD685}">
      <dgm:prSet/>
      <dgm:spPr/>
      <dgm:t>
        <a:bodyPr/>
        <a:lstStyle/>
        <a:p>
          <a:endParaRPr lang="en-US"/>
        </a:p>
      </dgm:t>
    </dgm:pt>
    <dgm:pt modelId="{9F336D14-6731-4475-836A-F6FBD4A7B867}">
      <dgm:prSet/>
      <dgm:spPr/>
      <dgm:t>
        <a:bodyPr/>
        <a:lstStyle/>
        <a:p>
          <a:r>
            <a:rPr lang="en-US"/>
            <a:t>Cd is an acronym for current directory.</a:t>
          </a:r>
        </a:p>
      </dgm:t>
    </dgm:pt>
    <dgm:pt modelId="{9FF3ACC9-5BD5-4768-9FA5-EA12534FADF0}" type="parTrans" cxnId="{1AD1642D-262B-42A0-97CD-7DB4D11E4C31}">
      <dgm:prSet/>
      <dgm:spPr/>
      <dgm:t>
        <a:bodyPr/>
        <a:lstStyle/>
        <a:p>
          <a:endParaRPr lang="en-US"/>
        </a:p>
      </dgm:t>
    </dgm:pt>
    <dgm:pt modelId="{1467CDEC-E93C-40C0-9B25-3E4B1A4AB3D3}" type="sibTrans" cxnId="{1AD1642D-262B-42A0-97CD-7DB4D11E4C31}">
      <dgm:prSet/>
      <dgm:spPr/>
      <dgm:t>
        <a:bodyPr/>
        <a:lstStyle/>
        <a:p>
          <a:endParaRPr lang="en-US"/>
        </a:p>
      </dgm:t>
    </dgm:pt>
    <dgm:pt modelId="{4CA8B513-9B43-46AF-9478-5AC023C4CDC3}">
      <dgm:prSet/>
      <dgm:spPr/>
      <dgm:t>
        <a:bodyPr/>
        <a:lstStyle/>
        <a:p>
          <a:r>
            <a:rPr lang="en-US"/>
            <a:t>2. Explain the differences between a relative path and an absolute/full path in Linux.</a:t>
          </a:r>
        </a:p>
      </dgm:t>
    </dgm:pt>
    <dgm:pt modelId="{447AD513-79B5-414E-BAB4-F6A496179A89}" type="parTrans" cxnId="{72F5ADD7-1CEB-44E7-AD5E-F0B7248B2396}">
      <dgm:prSet/>
      <dgm:spPr/>
      <dgm:t>
        <a:bodyPr/>
        <a:lstStyle/>
        <a:p>
          <a:endParaRPr lang="en-US"/>
        </a:p>
      </dgm:t>
    </dgm:pt>
    <dgm:pt modelId="{5611EF30-8BFA-42D2-86EF-AED488DF18FA}" type="sibTrans" cxnId="{72F5ADD7-1CEB-44E7-AD5E-F0B7248B2396}">
      <dgm:prSet/>
      <dgm:spPr/>
      <dgm:t>
        <a:bodyPr/>
        <a:lstStyle/>
        <a:p>
          <a:endParaRPr lang="en-US"/>
        </a:p>
      </dgm:t>
    </dgm:pt>
    <dgm:pt modelId="{0E3E1240-D9BA-427F-A15C-50C8E277B08E}">
      <dgm:prSet/>
      <dgm:spPr/>
      <dgm:t>
        <a:bodyPr/>
        <a:lstStyle/>
        <a:p>
          <a:r>
            <a:rPr lang="en-US"/>
            <a:t>Answer here:</a:t>
          </a:r>
        </a:p>
      </dgm:t>
    </dgm:pt>
    <dgm:pt modelId="{60A7C365-6B15-477A-89EF-874D5F79907F}" type="parTrans" cxnId="{AC35E09E-EB44-4EBE-BA9B-BE0262D36128}">
      <dgm:prSet/>
      <dgm:spPr/>
      <dgm:t>
        <a:bodyPr/>
        <a:lstStyle/>
        <a:p>
          <a:endParaRPr lang="en-US"/>
        </a:p>
      </dgm:t>
    </dgm:pt>
    <dgm:pt modelId="{727F3A1F-898B-4145-BFD6-06F949F9089E}" type="sibTrans" cxnId="{AC35E09E-EB44-4EBE-BA9B-BE0262D36128}">
      <dgm:prSet/>
      <dgm:spPr/>
      <dgm:t>
        <a:bodyPr/>
        <a:lstStyle/>
        <a:p>
          <a:endParaRPr lang="en-US"/>
        </a:p>
      </dgm:t>
    </dgm:pt>
    <dgm:pt modelId="{3A0BAD58-88AB-48F0-A08A-BD0F610C0BAB}">
      <dgm:prSet/>
      <dgm:spPr/>
      <dgm:t>
        <a:bodyPr/>
        <a:lstStyle/>
        <a:p>
          <a:r>
            <a:rPr lang="en-US"/>
            <a:t>An absolute path is a specific location of a file or directory from the root directory (/). It is complete path from the start of a file system from the root directory.  A relative path is a file or directory relating to the present working directory (pwd). It is not derived directly from the root directory.</a:t>
          </a:r>
        </a:p>
      </dgm:t>
    </dgm:pt>
    <dgm:pt modelId="{3F0A0594-29C2-4607-803D-9CC84D26B711}" type="parTrans" cxnId="{000AEE18-95D3-454B-A3CB-5F4581CE9F36}">
      <dgm:prSet/>
      <dgm:spPr/>
      <dgm:t>
        <a:bodyPr/>
        <a:lstStyle/>
        <a:p>
          <a:endParaRPr lang="en-US"/>
        </a:p>
      </dgm:t>
    </dgm:pt>
    <dgm:pt modelId="{85AFC16F-CF56-4BD8-ADC6-EC3B0E73143E}" type="sibTrans" cxnId="{000AEE18-95D3-454B-A3CB-5F4581CE9F36}">
      <dgm:prSet/>
      <dgm:spPr/>
      <dgm:t>
        <a:bodyPr/>
        <a:lstStyle/>
        <a:p>
          <a:endParaRPr lang="en-US"/>
        </a:p>
      </dgm:t>
    </dgm:pt>
    <dgm:pt modelId="{1BC03E81-537D-41E1-814D-F8CD21467080}" type="pres">
      <dgm:prSet presAssocID="{02E0FBE7-DDA3-4A9C-801B-078174282502}" presName="Name0" presStyleCnt="0">
        <dgm:presLayoutVars>
          <dgm:dir/>
          <dgm:animLvl val="lvl"/>
          <dgm:resizeHandles val="exact"/>
        </dgm:presLayoutVars>
      </dgm:prSet>
      <dgm:spPr/>
    </dgm:pt>
    <dgm:pt modelId="{32FDA95D-5687-4049-8733-65E54E74E2D8}" type="pres">
      <dgm:prSet presAssocID="{3A0BAD58-88AB-48F0-A08A-BD0F610C0BAB}" presName="boxAndChildren" presStyleCnt="0"/>
      <dgm:spPr/>
    </dgm:pt>
    <dgm:pt modelId="{6F513484-28FE-4857-974F-7354C8D10625}" type="pres">
      <dgm:prSet presAssocID="{3A0BAD58-88AB-48F0-A08A-BD0F610C0BAB}" presName="parentTextBox" presStyleLbl="node1" presStyleIdx="0" presStyleCnt="7"/>
      <dgm:spPr/>
    </dgm:pt>
    <dgm:pt modelId="{0CA4FEEE-9802-4600-A1DF-D3CB1CBE2F6F}" type="pres">
      <dgm:prSet presAssocID="{727F3A1F-898B-4145-BFD6-06F949F9089E}" presName="sp" presStyleCnt="0"/>
      <dgm:spPr/>
    </dgm:pt>
    <dgm:pt modelId="{3EAE3BE2-7FCB-4579-A1C2-1E3F07DE62EA}" type="pres">
      <dgm:prSet presAssocID="{0E3E1240-D9BA-427F-A15C-50C8E277B08E}" presName="arrowAndChildren" presStyleCnt="0"/>
      <dgm:spPr/>
    </dgm:pt>
    <dgm:pt modelId="{3832EB76-61E6-4776-8054-4F57119F38A6}" type="pres">
      <dgm:prSet presAssocID="{0E3E1240-D9BA-427F-A15C-50C8E277B08E}" presName="parentTextArrow" presStyleLbl="node1" presStyleIdx="1" presStyleCnt="7"/>
      <dgm:spPr/>
    </dgm:pt>
    <dgm:pt modelId="{15A335EF-5818-451E-A928-6BCA848A68E0}" type="pres">
      <dgm:prSet presAssocID="{5611EF30-8BFA-42D2-86EF-AED488DF18FA}" presName="sp" presStyleCnt="0"/>
      <dgm:spPr/>
    </dgm:pt>
    <dgm:pt modelId="{793832A0-DABF-47CD-BD1C-78616D899641}" type="pres">
      <dgm:prSet presAssocID="{4CA8B513-9B43-46AF-9478-5AC023C4CDC3}" presName="arrowAndChildren" presStyleCnt="0"/>
      <dgm:spPr/>
    </dgm:pt>
    <dgm:pt modelId="{C64573FF-3891-445F-9CBC-F49D2B70767E}" type="pres">
      <dgm:prSet presAssocID="{4CA8B513-9B43-46AF-9478-5AC023C4CDC3}" presName="parentTextArrow" presStyleLbl="node1" presStyleIdx="2" presStyleCnt="7"/>
      <dgm:spPr/>
    </dgm:pt>
    <dgm:pt modelId="{13EF6BD0-5E3F-4CAB-BB5C-0A7284A381A9}" type="pres">
      <dgm:prSet presAssocID="{1467CDEC-E93C-40C0-9B25-3E4B1A4AB3D3}" presName="sp" presStyleCnt="0"/>
      <dgm:spPr/>
    </dgm:pt>
    <dgm:pt modelId="{EAF4203B-4DB3-4C08-8B52-C94C5D6ADA27}" type="pres">
      <dgm:prSet presAssocID="{9F336D14-6731-4475-836A-F6FBD4A7B867}" presName="arrowAndChildren" presStyleCnt="0"/>
      <dgm:spPr/>
    </dgm:pt>
    <dgm:pt modelId="{BAE6FB7C-CA5E-483A-8134-CDE72D210A88}" type="pres">
      <dgm:prSet presAssocID="{9F336D14-6731-4475-836A-F6FBD4A7B867}" presName="parentTextArrow" presStyleLbl="node1" presStyleIdx="3" presStyleCnt="7"/>
      <dgm:spPr/>
    </dgm:pt>
    <dgm:pt modelId="{A0DAEA64-A733-46FC-8D17-05BC5868A30E}" type="pres">
      <dgm:prSet presAssocID="{F842E790-B60B-4563-9586-6AD357EF7105}" presName="sp" presStyleCnt="0"/>
      <dgm:spPr/>
    </dgm:pt>
    <dgm:pt modelId="{4AEF843E-82CC-47AF-BEB1-436B4B6E8F20}" type="pres">
      <dgm:prSet presAssocID="{20F01D62-5AC3-488D-882D-43054CBFACE5}" presName="arrowAndChildren" presStyleCnt="0"/>
      <dgm:spPr/>
    </dgm:pt>
    <dgm:pt modelId="{860C8890-C173-4305-A12E-3002DCF0EF94}" type="pres">
      <dgm:prSet presAssocID="{20F01D62-5AC3-488D-882D-43054CBFACE5}" presName="parentTextArrow" presStyleLbl="node1" presStyleIdx="4" presStyleCnt="7"/>
      <dgm:spPr/>
    </dgm:pt>
    <dgm:pt modelId="{EF7E0C49-3C76-44DE-B215-27570A89FEB3}" type="pres">
      <dgm:prSet presAssocID="{0858C9FC-8E1C-4E8C-B975-B9B55C4C6005}" presName="sp" presStyleCnt="0"/>
      <dgm:spPr/>
    </dgm:pt>
    <dgm:pt modelId="{B6583CF1-AF56-407F-863D-035A1292EA8C}" type="pres">
      <dgm:prSet presAssocID="{46F28AAD-77A3-431D-85F4-E50DDAF94A65}" presName="arrowAndChildren" presStyleCnt="0"/>
      <dgm:spPr/>
    </dgm:pt>
    <dgm:pt modelId="{32AA3E93-89A2-45C8-AE95-D7CD1B69AF01}" type="pres">
      <dgm:prSet presAssocID="{46F28AAD-77A3-431D-85F4-E50DDAF94A65}" presName="parentTextArrow" presStyleLbl="node1" presStyleIdx="5" presStyleCnt="7"/>
      <dgm:spPr/>
    </dgm:pt>
    <dgm:pt modelId="{BEEEFFA7-0F42-4B49-8A1D-A199D4D411E0}" type="pres">
      <dgm:prSet presAssocID="{23448751-EC5F-4FAD-9E99-B46989DE74A8}" presName="sp" presStyleCnt="0"/>
      <dgm:spPr/>
    </dgm:pt>
    <dgm:pt modelId="{32C96D16-2511-4479-AE2D-2DC59E64E1CF}" type="pres">
      <dgm:prSet presAssocID="{AF0EC8CA-1BD1-42E5-906F-7607261A7648}" presName="arrowAndChildren" presStyleCnt="0"/>
      <dgm:spPr/>
    </dgm:pt>
    <dgm:pt modelId="{2DF1CEAF-8242-4186-ABD7-10F3D5D9FE81}" type="pres">
      <dgm:prSet presAssocID="{AF0EC8CA-1BD1-42E5-906F-7607261A7648}" presName="parentTextArrow" presStyleLbl="node1" presStyleIdx="6" presStyleCnt="7"/>
      <dgm:spPr/>
    </dgm:pt>
  </dgm:ptLst>
  <dgm:cxnLst>
    <dgm:cxn modelId="{FB81A008-707A-49E4-9537-01141A402E16}" srcId="{02E0FBE7-DDA3-4A9C-801B-078174282502}" destId="{AF0EC8CA-1BD1-42E5-906F-7607261A7648}" srcOrd="0" destOrd="0" parTransId="{F01393E2-638D-45CA-9B60-FCD7C5D141F0}" sibTransId="{23448751-EC5F-4FAD-9E99-B46989DE74A8}"/>
    <dgm:cxn modelId="{000AEE18-95D3-454B-A3CB-5F4581CE9F36}" srcId="{02E0FBE7-DDA3-4A9C-801B-078174282502}" destId="{3A0BAD58-88AB-48F0-A08A-BD0F610C0BAB}" srcOrd="6" destOrd="0" parTransId="{3F0A0594-29C2-4607-803D-9CC84D26B711}" sibTransId="{85AFC16F-CF56-4BD8-ADC6-EC3B0E73143E}"/>
    <dgm:cxn modelId="{E81BA320-6D1A-40B1-A8F5-CD9973A2857F}" type="presOf" srcId="{3A0BAD58-88AB-48F0-A08A-BD0F610C0BAB}" destId="{6F513484-28FE-4857-974F-7354C8D10625}" srcOrd="0" destOrd="0" presId="urn:microsoft.com/office/officeart/2005/8/layout/process4"/>
    <dgm:cxn modelId="{CEA7E324-3CD5-4308-B21A-33A5E3520CCF}" srcId="{02E0FBE7-DDA3-4A9C-801B-078174282502}" destId="{46F28AAD-77A3-431D-85F4-E50DDAF94A65}" srcOrd="1" destOrd="0" parTransId="{C5447AAC-BF9C-4D84-8A15-8746805B926B}" sibTransId="{0858C9FC-8E1C-4E8C-B975-B9B55C4C6005}"/>
    <dgm:cxn modelId="{FF524325-529A-44F6-9BE3-EC8C629E36EA}" type="presOf" srcId="{4CA8B513-9B43-46AF-9478-5AC023C4CDC3}" destId="{C64573FF-3891-445F-9CBC-F49D2B70767E}" srcOrd="0" destOrd="0" presId="urn:microsoft.com/office/officeart/2005/8/layout/process4"/>
    <dgm:cxn modelId="{1AD1642D-262B-42A0-97CD-7DB4D11E4C31}" srcId="{02E0FBE7-DDA3-4A9C-801B-078174282502}" destId="{9F336D14-6731-4475-836A-F6FBD4A7B867}" srcOrd="3" destOrd="0" parTransId="{9FF3ACC9-5BD5-4768-9FA5-EA12534FADF0}" sibTransId="{1467CDEC-E93C-40C0-9B25-3E4B1A4AB3D3}"/>
    <dgm:cxn modelId="{0C288738-CD9D-4502-B119-28FCAEBAD685}" srcId="{02E0FBE7-DDA3-4A9C-801B-078174282502}" destId="{20F01D62-5AC3-488D-882D-43054CBFACE5}" srcOrd="2" destOrd="0" parTransId="{C3AEE9C4-2729-4B79-96D5-0B131A3C3E3C}" sibTransId="{F842E790-B60B-4563-9586-6AD357EF7105}"/>
    <dgm:cxn modelId="{41B3F039-A743-4E9D-80EE-0DE88172572E}" type="presOf" srcId="{02E0FBE7-DDA3-4A9C-801B-078174282502}" destId="{1BC03E81-537D-41E1-814D-F8CD21467080}" srcOrd="0" destOrd="0" presId="urn:microsoft.com/office/officeart/2005/8/layout/process4"/>
    <dgm:cxn modelId="{86B16963-0F00-439A-BB8F-276B6E4AE672}" type="presOf" srcId="{20F01D62-5AC3-488D-882D-43054CBFACE5}" destId="{860C8890-C173-4305-A12E-3002DCF0EF94}" srcOrd="0" destOrd="0" presId="urn:microsoft.com/office/officeart/2005/8/layout/process4"/>
    <dgm:cxn modelId="{4F373A4E-71F0-4882-BBFB-40D772D34AC9}" type="presOf" srcId="{9F336D14-6731-4475-836A-F6FBD4A7B867}" destId="{BAE6FB7C-CA5E-483A-8134-CDE72D210A88}" srcOrd="0" destOrd="0" presId="urn:microsoft.com/office/officeart/2005/8/layout/process4"/>
    <dgm:cxn modelId="{99340C8E-98B3-46E4-9AA9-8F87029C9219}" type="presOf" srcId="{0E3E1240-D9BA-427F-A15C-50C8E277B08E}" destId="{3832EB76-61E6-4776-8054-4F57119F38A6}" srcOrd="0" destOrd="0" presId="urn:microsoft.com/office/officeart/2005/8/layout/process4"/>
    <dgm:cxn modelId="{6B6E9D97-229F-4AD7-B792-639B683D9D3E}" type="presOf" srcId="{AF0EC8CA-1BD1-42E5-906F-7607261A7648}" destId="{2DF1CEAF-8242-4186-ABD7-10F3D5D9FE81}" srcOrd="0" destOrd="0" presId="urn:microsoft.com/office/officeart/2005/8/layout/process4"/>
    <dgm:cxn modelId="{AC35E09E-EB44-4EBE-BA9B-BE0262D36128}" srcId="{02E0FBE7-DDA3-4A9C-801B-078174282502}" destId="{0E3E1240-D9BA-427F-A15C-50C8E277B08E}" srcOrd="5" destOrd="0" parTransId="{60A7C365-6B15-477A-89EF-874D5F79907F}" sibTransId="{727F3A1F-898B-4145-BFD6-06F949F9089E}"/>
    <dgm:cxn modelId="{503765D0-5527-4F3F-95A5-16B73F5FE68D}" type="presOf" srcId="{46F28AAD-77A3-431D-85F4-E50DDAF94A65}" destId="{32AA3E93-89A2-45C8-AE95-D7CD1B69AF01}" srcOrd="0" destOrd="0" presId="urn:microsoft.com/office/officeart/2005/8/layout/process4"/>
    <dgm:cxn modelId="{72F5ADD7-1CEB-44E7-AD5E-F0B7248B2396}" srcId="{02E0FBE7-DDA3-4A9C-801B-078174282502}" destId="{4CA8B513-9B43-46AF-9478-5AC023C4CDC3}" srcOrd="4" destOrd="0" parTransId="{447AD513-79B5-414E-BAB4-F6A496179A89}" sibTransId="{5611EF30-8BFA-42D2-86EF-AED488DF18FA}"/>
    <dgm:cxn modelId="{C5F39EDE-D86F-4959-81B1-F2D1522039AA}" type="presParOf" srcId="{1BC03E81-537D-41E1-814D-F8CD21467080}" destId="{32FDA95D-5687-4049-8733-65E54E74E2D8}" srcOrd="0" destOrd="0" presId="urn:microsoft.com/office/officeart/2005/8/layout/process4"/>
    <dgm:cxn modelId="{38F45634-A2C9-40C8-8089-ABAD767EA82F}" type="presParOf" srcId="{32FDA95D-5687-4049-8733-65E54E74E2D8}" destId="{6F513484-28FE-4857-974F-7354C8D10625}" srcOrd="0" destOrd="0" presId="urn:microsoft.com/office/officeart/2005/8/layout/process4"/>
    <dgm:cxn modelId="{7EEF82B9-35C8-4006-81D9-A115204B1E21}" type="presParOf" srcId="{1BC03E81-537D-41E1-814D-F8CD21467080}" destId="{0CA4FEEE-9802-4600-A1DF-D3CB1CBE2F6F}" srcOrd="1" destOrd="0" presId="urn:microsoft.com/office/officeart/2005/8/layout/process4"/>
    <dgm:cxn modelId="{A25993A4-F399-4575-B2BD-DD9079B8C882}" type="presParOf" srcId="{1BC03E81-537D-41E1-814D-F8CD21467080}" destId="{3EAE3BE2-7FCB-4579-A1C2-1E3F07DE62EA}" srcOrd="2" destOrd="0" presId="urn:microsoft.com/office/officeart/2005/8/layout/process4"/>
    <dgm:cxn modelId="{49D4563D-A204-4E83-B18B-B3D63CDF70A5}" type="presParOf" srcId="{3EAE3BE2-7FCB-4579-A1C2-1E3F07DE62EA}" destId="{3832EB76-61E6-4776-8054-4F57119F38A6}" srcOrd="0" destOrd="0" presId="urn:microsoft.com/office/officeart/2005/8/layout/process4"/>
    <dgm:cxn modelId="{2CF3DDA7-74EE-4070-B1EE-99431DFD4FAF}" type="presParOf" srcId="{1BC03E81-537D-41E1-814D-F8CD21467080}" destId="{15A335EF-5818-451E-A928-6BCA848A68E0}" srcOrd="3" destOrd="0" presId="urn:microsoft.com/office/officeart/2005/8/layout/process4"/>
    <dgm:cxn modelId="{AEB40E58-6B4E-441C-A7EC-723C27DBA4AC}" type="presParOf" srcId="{1BC03E81-537D-41E1-814D-F8CD21467080}" destId="{793832A0-DABF-47CD-BD1C-78616D899641}" srcOrd="4" destOrd="0" presId="urn:microsoft.com/office/officeart/2005/8/layout/process4"/>
    <dgm:cxn modelId="{250BD05A-C178-427F-A4A5-34B46EF07F8A}" type="presParOf" srcId="{793832A0-DABF-47CD-BD1C-78616D899641}" destId="{C64573FF-3891-445F-9CBC-F49D2B70767E}" srcOrd="0" destOrd="0" presId="urn:microsoft.com/office/officeart/2005/8/layout/process4"/>
    <dgm:cxn modelId="{7AEA1029-89B0-4EC8-AB9C-9B5A94AA79AD}" type="presParOf" srcId="{1BC03E81-537D-41E1-814D-F8CD21467080}" destId="{13EF6BD0-5E3F-4CAB-BB5C-0A7284A381A9}" srcOrd="5" destOrd="0" presId="urn:microsoft.com/office/officeart/2005/8/layout/process4"/>
    <dgm:cxn modelId="{5E87C212-4325-4D5B-AF3E-52A05A143C96}" type="presParOf" srcId="{1BC03E81-537D-41E1-814D-F8CD21467080}" destId="{EAF4203B-4DB3-4C08-8B52-C94C5D6ADA27}" srcOrd="6" destOrd="0" presId="urn:microsoft.com/office/officeart/2005/8/layout/process4"/>
    <dgm:cxn modelId="{3EFD830D-0379-4FDE-90EB-7E7791112D73}" type="presParOf" srcId="{EAF4203B-4DB3-4C08-8B52-C94C5D6ADA27}" destId="{BAE6FB7C-CA5E-483A-8134-CDE72D210A88}" srcOrd="0" destOrd="0" presId="urn:microsoft.com/office/officeart/2005/8/layout/process4"/>
    <dgm:cxn modelId="{573A60F2-274A-40E2-AAD7-9FAC1875120B}" type="presParOf" srcId="{1BC03E81-537D-41E1-814D-F8CD21467080}" destId="{A0DAEA64-A733-46FC-8D17-05BC5868A30E}" srcOrd="7" destOrd="0" presId="urn:microsoft.com/office/officeart/2005/8/layout/process4"/>
    <dgm:cxn modelId="{194CB0B3-CDA4-460D-9B6A-A700324D23EC}" type="presParOf" srcId="{1BC03E81-537D-41E1-814D-F8CD21467080}" destId="{4AEF843E-82CC-47AF-BEB1-436B4B6E8F20}" srcOrd="8" destOrd="0" presId="urn:microsoft.com/office/officeart/2005/8/layout/process4"/>
    <dgm:cxn modelId="{7CE15C48-B4B6-4C0C-9AD0-82C84C1B8431}" type="presParOf" srcId="{4AEF843E-82CC-47AF-BEB1-436B4B6E8F20}" destId="{860C8890-C173-4305-A12E-3002DCF0EF94}" srcOrd="0" destOrd="0" presId="urn:microsoft.com/office/officeart/2005/8/layout/process4"/>
    <dgm:cxn modelId="{413C5702-26F4-470A-B6EE-685716DB94FD}" type="presParOf" srcId="{1BC03E81-537D-41E1-814D-F8CD21467080}" destId="{EF7E0C49-3C76-44DE-B215-27570A89FEB3}" srcOrd="9" destOrd="0" presId="urn:microsoft.com/office/officeart/2005/8/layout/process4"/>
    <dgm:cxn modelId="{32E056A9-BC81-43FE-943E-852B0981DAA1}" type="presParOf" srcId="{1BC03E81-537D-41E1-814D-F8CD21467080}" destId="{B6583CF1-AF56-407F-863D-035A1292EA8C}" srcOrd="10" destOrd="0" presId="urn:microsoft.com/office/officeart/2005/8/layout/process4"/>
    <dgm:cxn modelId="{3875B908-ADE4-4694-88A3-3D92A44F774A}" type="presParOf" srcId="{B6583CF1-AF56-407F-863D-035A1292EA8C}" destId="{32AA3E93-89A2-45C8-AE95-D7CD1B69AF01}" srcOrd="0" destOrd="0" presId="urn:microsoft.com/office/officeart/2005/8/layout/process4"/>
    <dgm:cxn modelId="{70DAF059-697D-424E-ACBF-29BBC6159CB9}" type="presParOf" srcId="{1BC03E81-537D-41E1-814D-F8CD21467080}" destId="{BEEEFFA7-0F42-4B49-8A1D-A199D4D411E0}" srcOrd="11" destOrd="0" presId="urn:microsoft.com/office/officeart/2005/8/layout/process4"/>
    <dgm:cxn modelId="{E2C5964B-EBE5-4ABE-B1DD-E52E11E8128C}" type="presParOf" srcId="{1BC03E81-537D-41E1-814D-F8CD21467080}" destId="{32C96D16-2511-4479-AE2D-2DC59E64E1CF}" srcOrd="12" destOrd="0" presId="urn:microsoft.com/office/officeart/2005/8/layout/process4"/>
    <dgm:cxn modelId="{CF7AF940-6C50-4F73-9423-9EAB3F711243}" type="presParOf" srcId="{32C96D16-2511-4479-AE2D-2DC59E64E1CF}" destId="{2DF1CEAF-8242-4186-ABD7-10F3D5D9FE8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B97D1-1DBE-4D29-9AF2-9C3B967BCFD7}"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FEF4EEE-500D-4700-8706-3AF09F6038D0}">
      <dgm:prSet/>
      <dgm:spPr/>
      <dgm:t>
        <a:bodyPr/>
        <a:lstStyle/>
        <a:p>
          <a:pPr>
            <a:defRPr cap="all"/>
          </a:pPr>
          <a:r>
            <a:rPr lang="en-US"/>
            <a:t>1. What are the file permissions of the script?</a:t>
          </a:r>
        </a:p>
      </dgm:t>
    </dgm:pt>
    <dgm:pt modelId="{D38FC2FA-4996-46CC-96E7-8C79520BBDEB}" type="parTrans" cxnId="{9E915795-F1CE-4021-83CC-1DE5FC402A48}">
      <dgm:prSet/>
      <dgm:spPr/>
      <dgm:t>
        <a:bodyPr/>
        <a:lstStyle/>
        <a:p>
          <a:endParaRPr lang="en-US"/>
        </a:p>
      </dgm:t>
    </dgm:pt>
    <dgm:pt modelId="{58A7629D-D486-4471-BC78-9E9591EA51C3}" type="sibTrans" cxnId="{9E915795-F1CE-4021-83CC-1DE5FC402A48}">
      <dgm:prSet/>
      <dgm:spPr/>
      <dgm:t>
        <a:bodyPr/>
        <a:lstStyle/>
        <a:p>
          <a:endParaRPr lang="en-US"/>
        </a:p>
      </dgm:t>
    </dgm:pt>
    <dgm:pt modelId="{4FB5B1F8-6387-431C-8F58-8C091EB2F9F4}">
      <dgm:prSet/>
      <dgm:spPr/>
      <dgm:t>
        <a:bodyPr/>
        <a:lstStyle/>
        <a:p>
          <a:pPr>
            <a:defRPr cap="all"/>
          </a:pPr>
          <a:r>
            <a:rPr lang="en-US"/>
            <a:t>Answer here: The file permissions of the script are: rwx-rwr-rrr. This is made available by running the ls –l command.</a:t>
          </a:r>
        </a:p>
      </dgm:t>
    </dgm:pt>
    <dgm:pt modelId="{77D39D92-7A56-4076-AD2F-E48997DD3269}" type="parTrans" cxnId="{AF3721CD-E1E9-4A44-8983-90A02057814E}">
      <dgm:prSet/>
      <dgm:spPr/>
      <dgm:t>
        <a:bodyPr/>
        <a:lstStyle/>
        <a:p>
          <a:endParaRPr lang="en-US"/>
        </a:p>
      </dgm:t>
    </dgm:pt>
    <dgm:pt modelId="{F869F3A0-C28D-4053-945A-348EB91BEDF2}" type="sibTrans" cxnId="{AF3721CD-E1E9-4A44-8983-90A02057814E}">
      <dgm:prSet/>
      <dgm:spPr/>
      <dgm:t>
        <a:bodyPr/>
        <a:lstStyle/>
        <a:p>
          <a:endParaRPr lang="en-US"/>
        </a:p>
      </dgm:t>
    </dgm:pt>
    <dgm:pt modelId="{29B777C3-7834-44ED-9F49-E70CBC7C071C}">
      <dgm:prSet/>
      <dgm:spPr/>
      <dgm:t>
        <a:bodyPr/>
        <a:lstStyle/>
        <a:p>
          <a:pPr>
            <a:defRPr cap="all"/>
          </a:pPr>
          <a:r>
            <a:rPr lang="en-US"/>
            <a:t>2. What’s the name of the user-defined variable in the script?</a:t>
          </a:r>
        </a:p>
      </dgm:t>
    </dgm:pt>
    <dgm:pt modelId="{9BEAFC26-01B6-4636-98CB-263D1920CF6F}" type="parTrans" cxnId="{5DC863DA-483A-4CE5-8F29-76025CF5271B}">
      <dgm:prSet/>
      <dgm:spPr/>
      <dgm:t>
        <a:bodyPr/>
        <a:lstStyle/>
        <a:p>
          <a:endParaRPr lang="en-US"/>
        </a:p>
      </dgm:t>
    </dgm:pt>
    <dgm:pt modelId="{EC950E36-5CF4-4D1B-88E9-DB5BDE457E6B}" type="sibTrans" cxnId="{5DC863DA-483A-4CE5-8F29-76025CF5271B}">
      <dgm:prSet/>
      <dgm:spPr/>
      <dgm:t>
        <a:bodyPr/>
        <a:lstStyle/>
        <a:p>
          <a:endParaRPr lang="en-US"/>
        </a:p>
      </dgm:t>
    </dgm:pt>
    <dgm:pt modelId="{E15B4FBA-14F4-4E45-8EF3-2C2FA823E8C2}">
      <dgm:prSet/>
      <dgm:spPr/>
      <dgm:t>
        <a:bodyPr/>
        <a:lstStyle/>
        <a:p>
          <a:pPr>
            <a:defRPr cap="all"/>
          </a:pPr>
          <a:r>
            <a:rPr lang="en-US"/>
            <a:t>Answer here: The user defined variable is: “text”. </a:t>
          </a:r>
        </a:p>
      </dgm:t>
    </dgm:pt>
    <dgm:pt modelId="{B75A4044-095B-48D9-8AAB-27B15588D07F}" type="parTrans" cxnId="{5AFBD38C-01FB-4082-A585-267E3A89EE05}">
      <dgm:prSet/>
      <dgm:spPr/>
      <dgm:t>
        <a:bodyPr/>
        <a:lstStyle/>
        <a:p>
          <a:endParaRPr lang="en-US"/>
        </a:p>
      </dgm:t>
    </dgm:pt>
    <dgm:pt modelId="{16E7C3E3-DFA6-4E3A-A435-AA54FF031FC5}" type="sibTrans" cxnId="{5AFBD38C-01FB-4082-A585-267E3A89EE05}">
      <dgm:prSet/>
      <dgm:spPr/>
      <dgm:t>
        <a:bodyPr/>
        <a:lstStyle/>
        <a:p>
          <a:endParaRPr lang="en-US"/>
        </a:p>
      </dgm:t>
    </dgm:pt>
    <dgm:pt modelId="{E340D5CC-640D-475A-90D8-F2282BFCE7CC}">
      <dgm:prSet/>
      <dgm:spPr/>
      <dgm:t>
        <a:bodyPr/>
        <a:lstStyle/>
        <a:p>
          <a:pPr>
            <a:defRPr cap="all"/>
          </a:pPr>
          <a:r>
            <a:rPr lang="en-US"/>
            <a:t>3. Which redirection meta-character is used in the script? What does it do?</a:t>
          </a:r>
        </a:p>
      </dgm:t>
    </dgm:pt>
    <dgm:pt modelId="{E1231938-6B03-485A-9D3E-32737F62D14F}" type="parTrans" cxnId="{FB39FAF0-9409-4CEB-A663-C59C526911C2}">
      <dgm:prSet/>
      <dgm:spPr/>
      <dgm:t>
        <a:bodyPr/>
        <a:lstStyle/>
        <a:p>
          <a:endParaRPr lang="en-US"/>
        </a:p>
      </dgm:t>
    </dgm:pt>
    <dgm:pt modelId="{3132562F-39A9-4B34-BD4B-BA019AD5A6AE}" type="sibTrans" cxnId="{FB39FAF0-9409-4CEB-A663-C59C526911C2}">
      <dgm:prSet/>
      <dgm:spPr/>
      <dgm:t>
        <a:bodyPr/>
        <a:lstStyle/>
        <a:p>
          <a:endParaRPr lang="en-US"/>
        </a:p>
      </dgm:t>
    </dgm:pt>
    <dgm:pt modelId="{F05CBFD9-5DFD-4E32-8940-7E7186260392}">
      <dgm:prSet/>
      <dgm:spPr/>
      <dgm:t>
        <a:bodyPr/>
        <a:lstStyle/>
        <a:p>
          <a:pPr>
            <a:defRPr cap="all"/>
          </a:pPr>
          <a:r>
            <a:rPr lang="en-US"/>
            <a:t>Answer here: By entering ^x (CTRL + x) y this saves the script. Then by typing cat MyToDoList this brings up each script entry located within the file.</a:t>
          </a:r>
        </a:p>
      </dgm:t>
    </dgm:pt>
    <dgm:pt modelId="{5397150B-4718-4E6F-A356-5D423F8EE73C}" type="parTrans" cxnId="{E1211C13-1096-4EB0-979C-072645DC6275}">
      <dgm:prSet/>
      <dgm:spPr/>
      <dgm:t>
        <a:bodyPr/>
        <a:lstStyle/>
        <a:p>
          <a:endParaRPr lang="en-US"/>
        </a:p>
      </dgm:t>
    </dgm:pt>
    <dgm:pt modelId="{239361DD-8859-42DB-84CE-1FA278C61E0A}" type="sibTrans" cxnId="{E1211C13-1096-4EB0-979C-072645DC6275}">
      <dgm:prSet/>
      <dgm:spPr/>
      <dgm:t>
        <a:bodyPr/>
        <a:lstStyle/>
        <a:p>
          <a:endParaRPr lang="en-US"/>
        </a:p>
      </dgm:t>
    </dgm:pt>
    <dgm:pt modelId="{B0B29057-4B22-4B7E-AE1F-52C5128D0D38}" type="pres">
      <dgm:prSet presAssocID="{369B97D1-1DBE-4D29-9AF2-9C3B967BCFD7}" presName="root" presStyleCnt="0">
        <dgm:presLayoutVars>
          <dgm:dir/>
          <dgm:resizeHandles val="exact"/>
        </dgm:presLayoutVars>
      </dgm:prSet>
      <dgm:spPr/>
    </dgm:pt>
    <dgm:pt modelId="{0C529DC5-BA68-49E2-879F-B67BD1124395}" type="pres">
      <dgm:prSet presAssocID="{BFEF4EEE-500D-4700-8706-3AF09F6038D0}" presName="compNode" presStyleCnt="0"/>
      <dgm:spPr/>
    </dgm:pt>
    <dgm:pt modelId="{047BE921-B63B-4A07-80D5-98A82EDBC5FD}" type="pres">
      <dgm:prSet presAssocID="{BFEF4EEE-500D-4700-8706-3AF09F6038D0}" presName="iconBgRect" presStyleLbl="bgShp" presStyleIdx="0" presStyleCnt="6"/>
      <dgm:spPr>
        <a:prstGeom prst="round2DiagRect">
          <a:avLst>
            <a:gd name="adj1" fmla="val 29727"/>
            <a:gd name="adj2" fmla="val 0"/>
          </a:avLst>
        </a:prstGeom>
      </dgm:spPr>
    </dgm:pt>
    <dgm:pt modelId="{C8FB1E19-95CC-4DD8-A131-6EF92C043476}" type="pres">
      <dgm:prSet presAssocID="{BFEF4EEE-500D-4700-8706-3AF09F6038D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8F4D21B0-519D-468D-980C-628F59C7C449}" type="pres">
      <dgm:prSet presAssocID="{BFEF4EEE-500D-4700-8706-3AF09F6038D0}" presName="spaceRect" presStyleCnt="0"/>
      <dgm:spPr/>
    </dgm:pt>
    <dgm:pt modelId="{6201AD3C-7F24-4AF6-B4B6-811329A74F02}" type="pres">
      <dgm:prSet presAssocID="{BFEF4EEE-500D-4700-8706-3AF09F6038D0}" presName="textRect" presStyleLbl="revTx" presStyleIdx="0" presStyleCnt="6">
        <dgm:presLayoutVars>
          <dgm:chMax val="1"/>
          <dgm:chPref val="1"/>
        </dgm:presLayoutVars>
      </dgm:prSet>
      <dgm:spPr/>
    </dgm:pt>
    <dgm:pt modelId="{F1C4BC7D-6FBB-49FE-9206-CBA087B0EDFA}" type="pres">
      <dgm:prSet presAssocID="{58A7629D-D486-4471-BC78-9E9591EA51C3}" presName="sibTrans" presStyleCnt="0"/>
      <dgm:spPr/>
    </dgm:pt>
    <dgm:pt modelId="{62A64E3E-1E86-4421-B0A8-8DAFB6DA4AD2}" type="pres">
      <dgm:prSet presAssocID="{4FB5B1F8-6387-431C-8F58-8C091EB2F9F4}" presName="compNode" presStyleCnt="0"/>
      <dgm:spPr/>
    </dgm:pt>
    <dgm:pt modelId="{8AF9F677-0FFB-4D5E-9A8A-B20F3991264F}" type="pres">
      <dgm:prSet presAssocID="{4FB5B1F8-6387-431C-8F58-8C091EB2F9F4}" presName="iconBgRect" presStyleLbl="bgShp" presStyleIdx="1" presStyleCnt="6"/>
      <dgm:spPr>
        <a:prstGeom prst="round2DiagRect">
          <a:avLst>
            <a:gd name="adj1" fmla="val 29727"/>
            <a:gd name="adj2" fmla="val 0"/>
          </a:avLst>
        </a:prstGeom>
      </dgm:spPr>
    </dgm:pt>
    <dgm:pt modelId="{68231A21-5965-4CCC-B22B-A4D5F268CFD6}" type="pres">
      <dgm:prSet presAssocID="{4FB5B1F8-6387-431C-8F58-8C091EB2F9F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A651771D-8B64-431F-8F65-1B46B4CEAF67}" type="pres">
      <dgm:prSet presAssocID="{4FB5B1F8-6387-431C-8F58-8C091EB2F9F4}" presName="spaceRect" presStyleCnt="0"/>
      <dgm:spPr/>
    </dgm:pt>
    <dgm:pt modelId="{36777A5C-96F3-40AA-A2C0-BA1562DD72D6}" type="pres">
      <dgm:prSet presAssocID="{4FB5B1F8-6387-431C-8F58-8C091EB2F9F4}" presName="textRect" presStyleLbl="revTx" presStyleIdx="1" presStyleCnt="6">
        <dgm:presLayoutVars>
          <dgm:chMax val="1"/>
          <dgm:chPref val="1"/>
        </dgm:presLayoutVars>
      </dgm:prSet>
      <dgm:spPr/>
    </dgm:pt>
    <dgm:pt modelId="{8E933466-AA4A-4DA3-B276-2E2D7AC2ADD0}" type="pres">
      <dgm:prSet presAssocID="{F869F3A0-C28D-4053-945A-348EB91BEDF2}" presName="sibTrans" presStyleCnt="0"/>
      <dgm:spPr/>
    </dgm:pt>
    <dgm:pt modelId="{8511E064-FE49-48A8-AE48-18C6657D5C1F}" type="pres">
      <dgm:prSet presAssocID="{29B777C3-7834-44ED-9F49-E70CBC7C071C}" presName="compNode" presStyleCnt="0"/>
      <dgm:spPr/>
    </dgm:pt>
    <dgm:pt modelId="{606932E2-963A-4DB7-9237-83EEF3758FF9}" type="pres">
      <dgm:prSet presAssocID="{29B777C3-7834-44ED-9F49-E70CBC7C071C}" presName="iconBgRect" presStyleLbl="bgShp" presStyleIdx="2" presStyleCnt="6"/>
      <dgm:spPr>
        <a:prstGeom prst="round2DiagRect">
          <a:avLst>
            <a:gd name="adj1" fmla="val 29727"/>
            <a:gd name="adj2" fmla="val 0"/>
          </a:avLst>
        </a:prstGeom>
      </dgm:spPr>
    </dgm:pt>
    <dgm:pt modelId="{1294F869-CBAB-40F2-9D63-1A723DBD47C0}" type="pres">
      <dgm:prSet presAssocID="{29B777C3-7834-44ED-9F49-E70CBC7C071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7FBF38D7-67E5-479D-A042-8B70406DCEF7}" type="pres">
      <dgm:prSet presAssocID="{29B777C3-7834-44ED-9F49-E70CBC7C071C}" presName="spaceRect" presStyleCnt="0"/>
      <dgm:spPr/>
    </dgm:pt>
    <dgm:pt modelId="{9A2499A7-C9E2-4B25-BB47-959BE611A4F8}" type="pres">
      <dgm:prSet presAssocID="{29B777C3-7834-44ED-9F49-E70CBC7C071C}" presName="textRect" presStyleLbl="revTx" presStyleIdx="2" presStyleCnt="6">
        <dgm:presLayoutVars>
          <dgm:chMax val="1"/>
          <dgm:chPref val="1"/>
        </dgm:presLayoutVars>
      </dgm:prSet>
      <dgm:spPr/>
    </dgm:pt>
    <dgm:pt modelId="{EB03C3F7-03DC-47FC-9550-927E030F8644}" type="pres">
      <dgm:prSet presAssocID="{EC950E36-5CF4-4D1B-88E9-DB5BDE457E6B}" presName="sibTrans" presStyleCnt="0"/>
      <dgm:spPr/>
    </dgm:pt>
    <dgm:pt modelId="{4E4228F0-D781-47AB-8557-705EA824BFBE}" type="pres">
      <dgm:prSet presAssocID="{E15B4FBA-14F4-4E45-8EF3-2C2FA823E8C2}" presName="compNode" presStyleCnt="0"/>
      <dgm:spPr/>
    </dgm:pt>
    <dgm:pt modelId="{2BAC4B25-F334-4D06-8988-5AE13092E90F}" type="pres">
      <dgm:prSet presAssocID="{E15B4FBA-14F4-4E45-8EF3-2C2FA823E8C2}" presName="iconBgRect" presStyleLbl="bgShp" presStyleIdx="3" presStyleCnt="6"/>
      <dgm:spPr>
        <a:prstGeom prst="round2DiagRect">
          <a:avLst>
            <a:gd name="adj1" fmla="val 29727"/>
            <a:gd name="adj2" fmla="val 0"/>
          </a:avLst>
        </a:prstGeom>
      </dgm:spPr>
    </dgm:pt>
    <dgm:pt modelId="{A9EC1D4F-1B24-47E7-9E7A-85ECF784DEE7}" type="pres">
      <dgm:prSet presAssocID="{E15B4FBA-14F4-4E45-8EF3-2C2FA823E8C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15EFFF3C-E6E5-40BB-B632-E15C6FCCC1CE}" type="pres">
      <dgm:prSet presAssocID="{E15B4FBA-14F4-4E45-8EF3-2C2FA823E8C2}" presName="spaceRect" presStyleCnt="0"/>
      <dgm:spPr/>
    </dgm:pt>
    <dgm:pt modelId="{CD782174-2D8C-4538-9D92-3C5700B3A472}" type="pres">
      <dgm:prSet presAssocID="{E15B4FBA-14F4-4E45-8EF3-2C2FA823E8C2}" presName="textRect" presStyleLbl="revTx" presStyleIdx="3" presStyleCnt="6">
        <dgm:presLayoutVars>
          <dgm:chMax val="1"/>
          <dgm:chPref val="1"/>
        </dgm:presLayoutVars>
      </dgm:prSet>
      <dgm:spPr/>
    </dgm:pt>
    <dgm:pt modelId="{65A9AF08-D327-46D4-B121-4960935F616C}" type="pres">
      <dgm:prSet presAssocID="{16E7C3E3-DFA6-4E3A-A435-AA54FF031FC5}" presName="sibTrans" presStyleCnt="0"/>
      <dgm:spPr/>
    </dgm:pt>
    <dgm:pt modelId="{C8A7295C-4AD2-4874-84AF-AF5BD86E6AFB}" type="pres">
      <dgm:prSet presAssocID="{E340D5CC-640D-475A-90D8-F2282BFCE7CC}" presName="compNode" presStyleCnt="0"/>
      <dgm:spPr/>
    </dgm:pt>
    <dgm:pt modelId="{51CBAB6A-7024-4358-8DAA-E1988C47B664}" type="pres">
      <dgm:prSet presAssocID="{E340D5CC-640D-475A-90D8-F2282BFCE7CC}" presName="iconBgRect" presStyleLbl="bgShp" presStyleIdx="4" presStyleCnt="6"/>
      <dgm:spPr>
        <a:prstGeom prst="round2DiagRect">
          <a:avLst>
            <a:gd name="adj1" fmla="val 29727"/>
            <a:gd name="adj2" fmla="val 0"/>
          </a:avLst>
        </a:prstGeom>
      </dgm:spPr>
    </dgm:pt>
    <dgm:pt modelId="{EBA1827E-B760-48EA-A52B-350E34BE5CF5}" type="pres">
      <dgm:prSet presAssocID="{E340D5CC-640D-475A-90D8-F2282BFCE7C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xclamation Mark"/>
        </a:ext>
      </dgm:extLst>
    </dgm:pt>
    <dgm:pt modelId="{4F1ACEA1-CF2E-4EBB-B8ED-7374172744B2}" type="pres">
      <dgm:prSet presAssocID="{E340D5CC-640D-475A-90D8-F2282BFCE7CC}" presName="spaceRect" presStyleCnt="0"/>
      <dgm:spPr/>
    </dgm:pt>
    <dgm:pt modelId="{AA1FA957-0CA2-487B-B782-0DA1B0FA53FD}" type="pres">
      <dgm:prSet presAssocID="{E340D5CC-640D-475A-90D8-F2282BFCE7CC}" presName="textRect" presStyleLbl="revTx" presStyleIdx="4" presStyleCnt="6">
        <dgm:presLayoutVars>
          <dgm:chMax val="1"/>
          <dgm:chPref val="1"/>
        </dgm:presLayoutVars>
      </dgm:prSet>
      <dgm:spPr/>
    </dgm:pt>
    <dgm:pt modelId="{363DA70A-1C24-4D52-905A-54BB7D26D708}" type="pres">
      <dgm:prSet presAssocID="{3132562F-39A9-4B34-BD4B-BA019AD5A6AE}" presName="sibTrans" presStyleCnt="0"/>
      <dgm:spPr/>
    </dgm:pt>
    <dgm:pt modelId="{B9FF998F-2A4D-4C99-BE43-074AF9F4E257}" type="pres">
      <dgm:prSet presAssocID="{F05CBFD9-5DFD-4E32-8940-7E7186260392}" presName="compNode" presStyleCnt="0"/>
      <dgm:spPr/>
    </dgm:pt>
    <dgm:pt modelId="{2DA569BD-B004-401E-AC7D-0AF261D2FE8B}" type="pres">
      <dgm:prSet presAssocID="{F05CBFD9-5DFD-4E32-8940-7E7186260392}" presName="iconBgRect" presStyleLbl="bgShp" presStyleIdx="5" presStyleCnt="6"/>
      <dgm:spPr>
        <a:prstGeom prst="round2DiagRect">
          <a:avLst>
            <a:gd name="adj1" fmla="val 29727"/>
            <a:gd name="adj2" fmla="val 0"/>
          </a:avLst>
        </a:prstGeom>
      </dgm:spPr>
    </dgm:pt>
    <dgm:pt modelId="{7C665F21-4A2D-4654-8591-E6775BD51DBB}" type="pres">
      <dgm:prSet presAssocID="{F05CBFD9-5DFD-4E32-8940-7E718626039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dd"/>
        </a:ext>
      </dgm:extLst>
    </dgm:pt>
    <dgm:pt modelId="{A3C482B9-1DBF-465D-8DB9-2DF02FEC287C}" type="pres">
      <dgm:prSet presAssocID="{F05CBFD9-5DFD-4E32-8940-7E7186260392}" presName="spaceRect" presStyleCnt="0"/>
      <dgm:spPr/>
    </dgm:pt>
    <dgm:pt modelId="{578C857A-EFC4-4B24-8560-0F0B6755F226}" type="pres">
      <dgm:prSet presAssocID="{F05CBFD9-5DFD-4E32-8940-7E7186260392}" presName="textRect" presStyleLbl="revTx" presStyleIdx="5" presStyleCnt="6">
        <dgm:presLayoutVars>
          <dgm:chMax val="1"/>
          <dgm:chPref val="1"/>
        </dgm:presLayoutVars>
      </dgm:prSet>
      <dgm:spPr/>
    </dgm:pt>
  </dgm:ptLst>
  <dgm:cxnLst>
    <dgm:cxn modelId="{E1211C13-1096-4EB0-979C-072645DC6275}" srcId="{369B97D1-1DBE-4D29-9AF2-9C3B967BCFD7}" destId="{F05CBFD9-5DFD-4E32-8940-7E7186260392}" srcOrd="5" destOrd="0" parTransId="{5397150B-4718-4E6F-A356-5D423F8EE73C}" sibTransId="{239361DD-8859-42DB-84CE-1FA278C61E0A}"/>
    <dgm:cxn modelId="{AD8B5E5B-45B4-4DF8-80C7-B7335706914F}" type="presOf" srcId="{E15B4FBA-14F4-4E45-8EF3-2C2FA823E8C2}" destId="{CD782174-2D8C-4538-9D92-3C5700B3A472}" srcOrd="0" destOrd="0" presId="urn:microsoft.com/office/officeart/2018/5/layout/IconLeafLabelList"/>
    <dgm:cxn modelId="{0304456F-54C7-49A3-912B-FA4B44CAE1C9}" type="presOf" srcId="{F05CBFD9-5DFD-4E32-8940-7E7186260392}" destId="{578C857A-EFC4-4B24-8560-0F0B6755F226}" srcOrd="0" destOrd="0" presId="urn:microsoft.com/office/officeart/2018/5/layout/IconLeafLabelList"/>
    <dgm:cxn modelId="{5C33DA52-4DAE-466A-BECD-604788AA4899}" type="presOf" srcId="{BFEF4EEE-500D-4700-8706-3AF09F6038D0}" destId="{6201AD3C-7F24-4AF6-B4B6-811329A74F02}" srcOrd="0" destOrd="0" presId="urn:microsoft.com/office/officeart/2018/5/layout/IconLeafLabelList"/>
    <dgm:cxn modelId="{5AFBD38C-01FB-4082-A585-267E3A89EE05}" srcId="{369B97D1-1DBE-4D29-9AF2-9C3B967BCFD7}" destId="{E15B4FBA-14F4-4E45-8EF3-2C2FA823E8C2}" srcOrd="3" destOrd="0" parTransId="{B75A4044-095B-48D9-8AAB-27B15588D07F}" sibTransId="{16E7C3E3-DFA6-4E3A-A435-AA54FF031FC5}"/>
    <dgm:cxn modelId="{9E915795-F1CE-4021-83CC-1DE5FC402A48}" srcId="{369B97D1-1DBE-4D29-9AF2-9C3B967BCFD7}" destId="{BFEF4EEE-500D-4700-8706-3AF09F6038D0}" srcOrd="0" destOrd="0" parTransId="{D38FC2FA-4996-46CC-96E7-8C79520BBDEB}" sibTransId="{58A7629D-D486-4471-BC78-9E9591EA51C3}"/>
    <dgm:cxn modelId="{FEA765C6-61EE-4D86-BD71-3413C1B992CA}" type="presOf" srcId="{369B97D1-1DBE-4D29-9AF2-9C3B967BCFD7}" destId="{B0B29057-4B22-4B7E-AE1F-52C5128D0D38}" srcOrd="0" destOrd="0" presId="urn:microsoft.com/office/officeart/2018/5/layout/IconLeafLabelList"/>
    <dgm:cxn modelId="{AF3721CD-E1E9-4A44-8983-90A02057814E}" srcId="{369B97D1-1DBE-4D29-9AF2-9C3B967BCFD7}" destId="{4FB5B1F8-6387-431C-8F58-8C091EB2F9F4}" srcOrd="1" destOrd="0" parTransId="{77D39D92-7A56-4076-AD2F-E48997DD3269}" sibTransId="{F869F3A0-C28D-4053-945A-348EB91BEDF2}"/>
    <dgm:cxn modelId="{5DC863DA-483A-4CE5-8F29-76025CF5271B}" srcId="{369B97D1-1DBE-4D29-9AF2-9C3B967BCFD7}" destId="{29B777C3-7834-44ED-9F49-E70CBC7C071C}" srcOrd="2" destOrd="0" parTransId="{9BEAFC26-01B6-4636-98CB-263D1920CF6F}" sibTransId="{EC950E36-5CF4-4D1B-88E9-DB5BDE457E6B}"/>
    <dgm:cxn modelId="{8436D9E6-D57A-4E9B-85E4-7F9844E849D5}" type="presOf" srcId="{29B777C3-7834-44ED-9F49-E70CBC7C071C}" destId="{9A2499A7-C9E2-4B25-BB47-959BE611A4F8}" srcOrd="0" destOrd="0" presId="urn:microsoft.com/office/officeart/2018/5/layout/IconLeafLabelList"/>
    <dgm:cxn modelId="{48C415EB-F699-48E5-BBE9-84605388C896}" type="presOf" srcId="{4FB5B1F8-6387-431C-8F58-8C091EB2F9F4}" destId="{36777A5C-96F3-40AA-A2C0-BA1562DD72D6}" srcOrd="0" destOrd="0" presId="urn:microsoft.com/office/officeart/2018/5/layout/IconLeafLabelList"/>
    <dgm:cxn modelId="{FB39FAF0-9409-4CEB-A663-C59C526911C2}" srcId="{369B97D1-1DBE-4D29-9AF2-9C3B967BCFD7}" destId="{E340D5CC-640D-475A-90D8-F2282BFCE7CC}" srcOrd="4" destOrd="0" parTransId="{E1231938-6B03-485A-9D3E-32737F62D14F}" sibTransId="{3132562F-39A9-4B34-BD4B-BA019AD5A6AE}"/>
    <dgm:cxn modelId="{E6F708F8-5083-4AFF-858E-1D52F79FCB39}" type="presOf" srcId="{E340D5CC-640D-475A-90D8-F2282BFCE7CC}" destId="{AA1FA957-0CA2-487B-B782-0DA1B0FA53FD}" srcOrd="0" destOrd="0" presId="urn:microsoft.com/office/officeart/2018/5/layout/IconLeafLabelList"/>
    <dgm:cxn modelId="{E508DCB4-F54B-41EC-85A4-E88750643A42}" type="presParOf" srcId="{B0B29057-4B22-4B7E-AE1F-52C5128D0D38}" destId="{0C529DC5-BA68-49E2-879F-B67BD1124395}" srcOrd="0" destOrd="0" presId="urn:microsoft.com/office/officeart/2018/5/layout/IconLeafLabelList"/>
    <dgm:cxn modelId="{B8763A8F-C68D-4A7B-A982-4A478F9689CB}" type="presParOf" srcId="{0C529DC5-BA68-49E2-879F-B67BD1124395}" destId="{047BE921-B63B-4A07-80D5-98A82EDBC5FD}" srcOrd="0" destOrd="0" presId="urn:microsoft.com/office/officeart/2018/5/layout/IconLeafLabelList"/>
    <dgm:cxn modelId="{A24C44C9-6EE8-4225-A8EA-C391E4DE8D6C}" type="presParOf" srcId="{0C529DC5-BA68-49E2-879F-B67BD1124395}" destId="{C8FB1E19-95CC-4DD8-A131-6EF92C043476}" srcOrd="1" destOrd="0" presId="urn:microsoft.com/office/officeart/2018/5/layout/IconLeafLabelList"/>
    <dgm:cxn modelId="{76071255-1730-4C4D-B231-21C38EAA272D}" type="presParOf" srcId="{0C529DC5-BA68-49E2-879F-B67BD1124395}" destId="{8F4D21B0-519D-468D-980C-628F59C7C449}" srcOrd="2" destOrd="0" presId="urn:microsoft.com/office/officeart/2018/5/layout/IconLeafLabelList"/>
    <dgm:cxn modelId="{8FD0933C-D811-4857-965C-5633F2034F77}" type="presParOf" srcId="{0C529DC5-BA68-49E2-879F-B67BD1124395}" destId="{6201AD3C-7F24-4AF6-B4B6-811329A74F02}" srcOrd="3" destOrd="0" presId="urn:microsoft.com/office/officeart/2018/5/layout/IconLeafLabelList"/>
    <dgm:cxn modelId="{9F29C252-22C5-4EF6-B621-1E074F297110}" type="presParOf" srcId="{B0B29057-4B22-4B7E-AE1F-52C5128D0D38}" destId="{F1C4BC7D-6FBB-49FE-9206-CBA087B0EDFA}" srcOrd="1" destOrd="0" presId="urn:microsoft.com/office/officeart/2018/5/layout/IconLeafLabelList"/>
    <dgm:cxn modelId="{DA8E6B7F-5DA5-4558-8E2A-E6A86AEA039C}" type="presParOf" srcId="{B0B29057-4B22-4B7E-AE1F-52C5128D0D38}" destId="{62A64E3E-1E86-4421-B0A8-8DAFB6DA4AD2}" srcOrd="2" destOrd="0" presId="urn:microsoft.com/office/officeart/2018/5/layout/IconLeafLabelList"/>
    <dgm:cxn modelId="{2108682B-19AF-4AE7-BFD1-D8F3B85BCAA4}" type="presParOf" srcId="{62A64E3E-1E86-4421-B0A8-8DAFB6DA4AD2}" destId="{8AF9F677-0FFB-4D5E-9A8A-B20F3991264F}" srcOrd="0" destOrd="0" presId="urn:microsoft.com/office/officeart/2018/5/layout/IconLeafLabelList"/>
    <dgm:cxn modelId="{F7FDDEE4-204C-4C3A-A0CE-BD091F81DF72}" type="presParOf" srcId="{62A64E3E-1E86-4421-B0A8-8DAFB6DA4AD2}" destId="{68231A21-5965-4CCC-B22B-A4D5F268CFD6}" srcOrd="1" destOrd="0" presId="urn:microsoft.com/office/officeart/2018/5/layout/IconLeafLabelList"/>
    <dgm:cxn modelId="{DB93CF58-2CE1-498B-AD43-53FF064A70F6}" type="presParOf" srcId="{62A64E3E-1E86-4421-B0A8-8DAFB6DA4AD2}" destId="{A651771D-8B64-431F-8F65-1B46B4CEAF67}" srcOrd="2" destOrd="0" presId="urn:microsoft.com/office/officeart/2018/5/layout/IconLeafLabelList"/>
    <dgm:cxn modelId="{9F842C0D-57FF-485C-A321-7170425A80A0}" type="presParOf" srcId="{62A64E3E-1E86-4421-B0A8-8DAFB6DA4AD2}" destId="{36777A5C-96F3-40AA-A2C0-BA1562DD72D6}" srcOrd="3" destOrd="0" presId="urn:microsoft.com/office/officeart/2018/5/layout/IconLeafLabelList"/>
    <dgm:cxn modelId="{5018CFF9-2947-4BA5-861A-556556773537}" type="presParOf" srcId="{B0B29057-4B22-4B7E-AE1F-52C5128D0D38}" destId="{8E933466-AA4A-4DA3-B276-2E2D7AC2ADD0}" srcOrd="3" destOrd="0" presId="urn:microsoft.com/office/officeart/2018/5/layout/IconLeafLabelList"/>
    <dgm:cxn modelId="{B401705D-B5DC-48CC-8A42-D163A145399E}" type="presParOf" srcId="{B0B29057-4B22-4B7E-AE1F-52C5128D0D38}" destId="{8511E064-FE49-48A8-AE48-18C6657D5C1F}" srcOrd="4" destOrd="0" presId="urn:microsoft.com/office/officeart/2018/5/layout/IconLeafLabelList"/>
    <dgm:cxn modelId="{19E68FB5-5E09-4BD2-B6D3-6418C5FC67EF}" type="presParOf" srcId="{8511E064-FE49-48A8-AE48-18C6657D5C1F}" destId="{606932E2-963A-4DB7-9237-83EEF3758FF9}" srcOrd="0" destOrd="0" presId="urn:microsoft.com/office/officeart/2018/5/layout/IconLeafLabelList"/>
    <dgm:cxn modelId="{C35124C0-C29B-4674-B427-390C8D33ECCE}" type="presParOf" srcId="{8511E064-FE49-48A8-AE48-18C6657D5C1F}" destId="{1294F869-CBAB-40F2-9D63-1A723DBD47C0}" srcOrd="1" destOrd="0" presId="urn:microsoft.com/office/officeart/2018/5/layout/IconLeafLabelList"/>
    <dgm:cxn modelId="{BAAD870D-E3B5-43A0-9915-98ED3EF0ECF5}" type="presParOf" srcId="{8511E064-FE49-48A8-AE48-18C6657D5C1F}" destId="{7FBF38D7-67E5-479D-A042-8B70406DCEF7}" srcOrd="2" destOrd="0" presId="urn:microsoft.com/office/officeart/2018/5/layout/IconLeafLabelList"/>
    <dgm:cxn modelId="{30357329-89A5-41F8-A478-7F7964E044CC}" type="presParOf" srcId="{8511E064-FE49-48A8-AE48-18C6657D5C1F}" destId="{9A2499A7-C9E2-4B25-BB47-959BE611A4F8}" srcOrd="3" destOrd="0" presId="urn:microsoft.com/office/officeart/2018/5/layout/IconLeafLabelList"/>
    <dgm:cxn modelId="{91443643-0BF8-4741-81F0-F7CA395B6A92}" type="presParOf" srcId="{B0B29057-4B22-4B7E-AE1F-52C5128D0D38}" destId="{EB03C3F7-03DC-47FC-9550-927E030F8644}" srcOrd="5" destOrd="0" presId="urn:microsoft.com/office/officeart/2018/5/layout/IconLeafLabelList"/>
    <dgm:cxn modelId="{202B0362-1C53-4175-B872-F9E9B72E74E4}" type="presParOf" srcId="{B0B29057-4B22-4B7E-AE1F-52C5128D0D38}" destId="{4E4228F0-D781-47AB-8557-705EA824BFBE}" srcOrd="6" destOrd="0" presId="urn:microsoft.com/office/officeart/2018/5/layout/IconLeafLabelList"/>
    <dgm:cxn modelId="{5AA6F822-0426-4BEC-95E5-6B29A86C6CD0}" type="presParOf" srcId="{4E4228F0-D781-47AB-8557-705EA824BFBE}" destId="{2BAC4B25-F334-4D06-8988-5AE13092E90F}" srcOrd="0" destOrd="0" presId="urn:microsoft.com/office/officeart/2018/5/layout/IconLeafLabelList"/>
    <dgm:cxn modelId="{F59B6271-E5B2-4908-99B4-2234BAA70DD6}" type="presParOf" srcId="{4E4228F0-D781-47AB-8557-705EA824BFBE}" destId="{A9EC1D4F-1B24-47E7-9E7A-85ECF784DEE7}" srcOrd="1" destOrd="0" presId="urn:microsoft.com/office/officeart/2018/5/layout/IconLeafLabelList"/>
    <dgm:cxn modelId="{F4F523C6-B1E2-4D94-9FCB-415CD2305565}" type="presParOf" srcId="{4E4228F0-D781-47AB-8557-705EA824BFBE}" destId="{15EFFF3C-E6E5-40BB-B632-E15C6FCCC1CE}" srcOrd="2" destOrd="0" presId="urn:microsoft.com/office/officeart/2018/5/layout/IconLeafLabelList"/>
    <dgm:cxn modelId="{A3B48BCB-FEA4-43B2-9AE5-DA1CE41C98F9}" type="presParOf" srcId="{4E4228F0-D781-47AB-8557-705EA824BFBE}" destId="{CD782174-2D8C-4538-9D92-3C5700B3A472}" srcOrd="3" destOrd="0" presId="urn:microsoft.com/office/officeart/2018/5/layout/IconLeafLabelList"/>
    <dgm:cxn modelId="{41CD5DD2-8860-4D48-B0A8-EB04AF842961}" type="presParOf" srcId="{B0B29057-4B22-4B7E-AE1F-52C5128D0D38}" destId="{65A9AF08-D327-46D4-B121-4960935F616C}" srcOrd="7" destOrd="0" presId="urn:microsoft.com/office/officeart/2018/5/layout/IconLeafLabelList"/>
    <dgm:cxn modelId="{4E06B7A4-590E-40D5-BA58-B3CF634AE1CA}" type="presParOf" srcId="{B0B29057-4B22-4B7E-AE1F-52C5128D0D38}" destId="{C8A7295C-4AD2-4874-84AF-AF5BD86E6AFB}" srcOrd="8" destOrd="0" presId="urn:microsoft.com/office/officeart/2018/5/layout/IconLeafLabelList"/>
    <dgm:cxn modelId="{CA2748A9-223D-4F8C-B92B-E2B684FDF157}" type="presParOf" srcId="{C8A7295C-4AD2-4874-84AF-AF5BD86E6AFB}" destId="{51CBAB6A-7024-4358-8DAA-E1988C47B664}" srcOrd="0" destOrd="0" presId="urn:microsoft.com/office/officeart/2018/5/layout/IconLeafLabelList"/>
    <dgm:cxn modelId="{3132CF4A-3B0C-4516-BE35-7CCC6F793CA5}" type="presParOf" srcId="{C8A7295C-4AD2-4874-84AF-AF5BD86E6AFB}" destId="{EBA1827E-B760-48EA-A52B-350E34BE5CF5}" srcOrd="1" destOrd="0" presId="urn:microsoft.com/office/officeart/2018/5/layout/IconLeafLabelList"/>
    <dgm:cxn modelId="{15789654-8953-4842-A934-8E4D9D8F1BE0}" type="presParOf" srcId="{C8A7295C-4AD2-4874-84AF-AF5BD86E6AFB}" destId="{4F1ACEA1-CF2E-4EBB-B8ED-7374172744B2}" srcOrd="2" destOrd="0" presId="urn:microsoft.com/office/officeart/2018/5/layout/IconLeafLabelList"/>
    <dgm:cxn modelId="{F83C165D-B3C1-4A42-80E9-C27719521400}" type="presParOf" srcId="{C8A7295C-4AD2-4874-84AF-AF5BD86E6AFB}" destId="{AA1FA957-0CA2-487B-B782-0DA1B0FA53FD}" srcOrd="3" destOrd="0" presId="urn:microsoft.com/office/officeart/2018/5/layout/IconLeafLabelList"/>
    <dgm:cxn modelId="{B48EF3B3-04F1-47ED-AB03-F412E7EBCC5D}" type="presParOf" srcId="{B0B29057-4B22-4B7E-AE1F-52C5128D0D38}" destId="{363DA70A-1C24-4D52-905A-54BB7D26D708}" srcOrd="9" destOrd="0" presId="urn:microsoft.com/office/officeart/2018/5/layout/IconLeafLabelList"/>
    <dgm:cxn modelId="{BE2236AE-9F4C-4FA4-BD21-82206316B19C}" type="presParOf" srcId="{B0B29057-4B22-4B7E-AE1F-52C5128D0D38}" destId="{B9FF998F-2A4D-4C99-BE43-074AF9F4E257}" srcOrd="10" destOrd="0" presId="urn:microsoft.com/office/officeart/2018/5/layout/IconLeafLabelList"/>
    <dgm:cxn modelId="{30CDC06F-3150-48C0-8439-11AE1ABAC8CB}" type="presParOf" srcId="{B9FF998F-2A4D-4C99-BE43-074AF9F4E257}" destId="{2DA569BD-B004-401E-AC7D-0AF261D2FE8B}" srcOrd="0" destOrd="0" presId="urn:microsoft.com/office/officeart/2018/5/layout/IconLeafLabelList"/>
    <dgm:cxn modelId="{4594CE5A-C908-4F15-93F4-4F701213592C}" type="presParOf" srcId="{B9FF998F-2A4D-4C99-BE43-074AF9F4E257}" destId="{7C665F21-4A2D-4654-8591-E6775BD51DBB}" srcOrd="1" destOrd="0" presId="urn:microsoft.com/office/officeart/2018/5/layout/IconLeafLabelList"/>
    <dgm:cxn modelId="{08A44DD9-99D3-4D63-8A03-A9ECACC08F6B}" type="presParOf" srcId="{B9FF998F-2A4D-4C99-BE43-074AF9F4E257}" destId="{A3C482B9-1DBF-465D-8DB9-2DF02FEC287C}" srcOrd="2" destOrd="0" presId="urn:microsoft.com/office/officeart/2018/5/layout/IconLeafLabelList"/>
    <dgm:cxn modelId="{A0048E1A-8F80-4A1F-ABC8-04883C80789C}" type="presParOf" srcId="{B9FF998F-2A4D-4C99-BE43-074AF9F4E257}" destId="{578C857A-EFC4-4B24-8560-0F0B6755F22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BBE762-E528-493E-8E15-9A8E658FC11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EF05244-6333-4FEA-8581-1A8987AE85F6}">
      <dgm:prSet/>
      <dgm:spPr/>
      <dgm:t>
        <a:bodyPr/>
        <a:lstStyle/>
        <a:p>
          <a:r>
            <a:rPr lang="en-US"/>
            <a:t>1. Which DHCP message is shown in the output of the </a:t>
          </a:r>
          <a:r>
            <a:rPr lang="en-US" b="1"/>
            <a:t>sudo dhclient –v –r ens33</a:t>
          </a:r>
          <a:r>
            <a:rPr lang="en-US"/>
            <a:t> command?</a:t>
          </a:r>
        </a:p>
      </dgm:t>
    </dgm:pt>
    <dgm:pt modelId="{23703095-A439-42D2-ADF7-4BDD2A03BCDD}" type="parTrans" cxnId="{8D40DDEA-EA52-446D-864A-6C311381A665}">
      <dgm:prSet/>
      <dgm:spPr/>
      <dgm:t>
        <a:bodyPr/>
        <a:lstStyle/>
        <a:p>
          <a:endParaRPr lang="en-US"/>
        </a:p>
      </dgm:t>
    </dgm:pt>
    <dgm:pt modelId="{AC5AF351-54CC-4486-A645-1E57CE0932B3}" type="sibTrans" cxnId="{8D40DDEA-EA52-446D-864A-6C311381A665}">
      <dgm:prSet/>
      <dgm:spPr/>
      <dgm:t>
        <a:bodyPr/>
        <a:lstStyle/>
        <a:p>
          <a:endParaRPr lang="en-US"/>
        </a:p>
      </dgm:t>
    </dgm:pt>
    <dgm:pt modelId="{6B236E36-2723-41C7-8EA3-DE928410B978}">
      <dgm:prSet/>
      <dgm:spPr/>
      <dgm:t>
        <a:bodyPr/>
        <a:lstStyle/>
        <a:p>
          <a:r>
            <a:rPr lang="en-US"/>
            <a:t>Answer here: DHCPRELEASE of 192.168.2.129 on ens33 to 192.168.2.254 port 67 (xid=0x4099f0ce)</a:t>
          </a:r>
        </a:p>
      </dgm:t>
    </dgm:pt>
    <dgm:pt modelId="{6C8A88A4-A663-49C0-B90D-B7BF11AF4399}" type="parTrans" cxnId="{89668C5D-C60C-4C3D-86C9-439DEDE27CC1}">
      <dgm:prSet/>
      <dgm:spPr/>
      <dgm:t>
        <a:bodyPr/>
        <a:lstStyle/>
        <a:p>
          <a:endParaRPr lang="en-US"/>
        </a:p>
      </dgm:t>
    </dgm:pt>
    <dgm:pt modelId="{F9237383-7B3E-4A20-8E90-D8A92C333AF6}" type="sibTrans" cxnId="{89668C5D-C60C-4C3D-86C9-439DEDE27CC1}">
      <dgm:prSet/>
      <dgm:spPr/>
      <dgm:t>
        <a:bodyPr/>
        <a:lstStyle/>
        <a:p>
          <a:endParaRPr lang="en-US"/>
        </a:p>
      </dgm:t>
    </dgm:pt>
    <dgm:pt modelId="{2507B751-4932-47EA-ABF7-0CC816018BA8}">
      <dgm:prSet/>
      <dgm:spPr/>
      <dgm:t>
        <a:bodyPr/>
        <a:lstStyle/>
        <a:p>
          <a:r>
            <a:rPr lang="en-US"/>
            <a:t>2. Which four DHCP messages are shown in the output of the </a:t>
          </a:r>
          <a:r>
            <a:rPr lang="en-US" b="1"/>
            <a:t>sudo dhclient –v ens33 </a:t>
          </a:r>
          <a:r>
            <a:rPr lang="en-US"/>
            <a:t>command?</a:t>
          </a:r>
        </a:p>
      </dgm:t>
    </dgm:pt>
    <dgm:pt modelId="{4914152D-9293-412E-BF59-F81E24E42455}" type="parTrans" cxnId="{16DEDA4E-7966-431B-84B6-81236CA8D74E}">
      <dgm:prSet/>
      <dgm:spPr/>
      <dgm:t>
        <a:bodyPr/>
        <a:lstStyle/>
        <a:p>
          <a:endParaRPr lang="en-US"/>
        </a:p>
      </dgm:t>
    </dgm:pt>
    <dgm:pt modelId="{391013F5-EEDB-4246-A2AC-73E55154B98E}" type="sibTrans" cxnId="{16DEDA4E-7966-431B-84B6-81236CA8D74E}">
      <dgm:prSet/>
      <dgm:spPr/>
      <dgm:t>
        <a:bodyPr/>
        <a:lstStyle/>
        <a:p>
          <a:endParaRPr lang="en-US"/>
        </a:p>
      </dgm:t>
    </dgm:pt>
    <dgm:pt modelId="{43CC23D1-BCE1-4661-93DC-1BB04DB2E124}">
      <dgm:prSet/>
      <dgm:spPr/>
      <dgm:t>
        <a:bodyPr/>
        <a:lstStyle/>
        <a:p>
          <a:r>
            <a:rPr lang="en-US"/>
            <a:t>Answer here: DHCPDISCOVER on ens33 to 255.255.255.255 port 67 interval 3 (xid=0x61ad390e)</a:t>
          </a:r>
        </a:p>
      </dgm:t>
    </dgm:pt>
    <dgm:pt modelId="{36671CDF-49CF-4DD7-BFA0-3A909EF4AF78}" type="parTrans" cxnId="{A8BEFC32-1071-4E30-9A8F-2F9E61751417}">
      <dgm:prSet/>
      <dgm:spPr/>
      <dgm:t>
        <a:bodyPr/>
        <a:lstStyle/>
        <a:p>
          <a:endParaRPr lang="en-US"/>
        </a:p>
      </dgm:t>
    </dgm:pt>
    <dgm:pt modelId="{810BACDF-CE5C-42A5-B0EB-D06EF3957F40}" type="sibTrans" cxnId="{A8BEFC32-1071-4E30-9A8F-2F9E61751417}">
      <dgm:prSet/>
      <dgm:spPr/>
      <dgm:t>
        <a:bodyPr/>
        <a:lstStyle/>
        <a:p>
          <a:endParaRPr lang="en-US"/>
        </a:p>
      </dgm:t>
    </dgm:pt>
    <dgm:pt modelId="{3915AD45-4707-40F6-A9D3-E2A508919A9B}">
      <dgm:prSet/>
      <dgm:spPr/>
      <dgm:t>
        <a:bodyPr/>
        <a:lstStyle/>
        <a:p>
          <a:r>
            <a:rPr lang="en-US"/>
            <a:t>DHCPOFFER of 192.168.2.129 from 192.168.2.254</a:t>
          </a:r>
        </a:p>
      </dgm:t>
    </dgm:pt>
    <dgm:pt modelId="{509A4ADD-2A75-484B-A5D7-5937E58E795D}" type="parTrans" cxnId="{686043B4-0F6D-43EF-82B2-0B225F1C1C0A}">
      <dgm:prSet/>
      <dgm:spPr/>
      <dgm:t>
        <a:bodyPr/>
        <a:lstStyle/>
        <a:p>
          <a:endParaRPr lang="en-US"/>
        </a:p>
      </dgm:t>
    </dgm:pt>
    <dgm:pt modelId="{2ADE183A-E88D-4416-84E4-64A9EC30B60C}" type="sibTrans" cxnId="{686043B4-0F6D-43EF-82B2-0B225F1C1C0A}">
      <dgm:prSet/>
      <dgm:spPr/>
      <dgm:t>
        <a:bodyPr/>
        <a:lstStyle/>
        <a:p>
          <a:endParaRPr lang="en-US"/>
        </a:p>
      </dgm:t>
    </dgm:pt>
    <dgm:pt modelId="{C4974CE0-870D-47B3-B464-3F175EC4E28C}">
      <dgm:prSet/>
      <dgm:spPr/>
      <dgm:t>
        <a:bodyPr/>
        <a:lstStyle/>
        <a:p>
          <a:r>
            <a:rPr lang="en-US"/>
            <a:t>DHCPREQUEST for 192.168.2.129 on ens33 to 255.255.255.255 port 67 (xid=0xe39ad61)</a:t>
          </a:r>
        </a:p>
      </dgm:t>
    </dgm:pt>
    <dgm:pt modelId="{018DD17B-48DA-4AB6-BEA3-9149B7180706}" type="parTrans" cxnId="{F24B05E1-C002-4E81-8E5F-33EF4D8816F4}">
      <dgm:prSet/>
      <dgm:spPr/>
      <dgm:t>
        <a:bodyPr/>
        <a:lstStyle/>
        <a:p>
          <a:endParaRPr lang="en-US"/>
        </a:p>
      </dgm:t>
    </dgm:pt>
    <dgm:pt modelId="{EE718CC9-B78F-460E-98C7-D9D561E68FE7}" type="sibTrans" cxnId="{F24B05E1-C002-4E81-8E5F-33EF4D8816F4}">
      <dgm:prSet/>
      <dgm:spPr/>
      <dgm:t>
        <a:bodyPr/>
        <a:lstStyle/>
        <a:p>
          <a:endParaRPr lang="en-US"/>
        </a:p>
      </dgm:t>
    </dgm:pt>
    <dgm:pt modelId="{0B49208D-6D13-4425-A153-E497DF7DC05D}">
      <dgm:prSet/>
      <dgm:spPr/>
      <dgm:t>
        <a:bodyPr/>
        <a:lstStyle/>
        <a:p>
          <a:r>
            <a:rPr lang="en-US"/>
            <a:t>DHCPACK of 192.168.2.129 from 192.168.2.254 (xid=0x61ad390e)</a:t>
          </a:r>
        </a:p>
      </dgm:t>
    </dgm:pt>
    <dgm:pt modelId="{942840EA-7CA6-4A5A-993E-3C0FFA8C95D5}" type="parTrans" cxnId="{E9A7A34B-7025-4D40-864C-AF9C01A80F5C}">
      <dgm:prSet/>
      <dgm:spPr/>
      <dgm:t>
        <a:bodyPr/>
        <a:lstStyle/>
        <a:p>
          <a:endParaRPr lang="en-US"/>
        </a:p>
      </dgm:t>
    </dgm:pt>
    <dgm:pt modelId="{C7929C0D-3513-4313-A3B2-F938A904CED7}" type="sibTrans" cxnId="{E9A7A34B-7025-4D40-864C-AF9C01A80F5C}">
      <dgm:prSet/>
      <dgm:spPr/>
      <dgm:t>
        <a:bodyPr/>
        <a:lstStyle/>
        <a:p>
          <a:endParaRPr lang="en-US"/>
        </a:p>
      </dgm:t>
    </dgm:pt>
    <dgm:pt modelId="{6F68F1CD-85FD-4036-8564-5586CD2073F1}" type="pres">
      <dgm:prSet presAssocID="{89BBE762-E528-493E-8E15-9A8E658FC113}" presName="root" presStyleCnt="0">
        <dgm:presLayoutVars>
          <dgm:dir/>
          <dgm:resizeHandles val="exact"/>
        </dgm:presLayoutVars>
      </dgm:prSet>
      <dgm:spPr/>
    </dgm:pt>
    <dgm:pt modelId="{FBC5C982-FFF0-4A8A-BB1A-06D7DEAA6043}" type="pres">
      <dgm:prSet presAssocID="{7EF05244-6333-4FEA-8581-1A8987AE85F6}" presName="compNode" presStyleCnt="0"/>
      <dgm:spPr/>
    </dgm:pt>
    <dgm:pt modelId="{5C999459-B3F9-41F4-9B53-80326BC33D84}" type="pres">
      <dgm:prSet presAssocID="{7EF05244-6333-4FEA-8581-1A8987AE85F6}" presName="bgRect" presStyleLbl="bgShp" presStyleIdx="0" presStyleCnt="7"/>
      <dgm:spPr/>
    </dgm:pt>
    <dgm:pt modelId="{B359E505-1E82-460B-96BC-7B0516446D00}" type="pres">
      <dgm:prSet presAssocID="{7EF05244-6333-4FEA-8581-1A8987AE85F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AF3C6A04-8BD7-4CBA-ADF7-AB629A57F83F}" type="pres">
      <dgm:prSet presAssocID="{7EF05244-6333-4FEA-8581-1A8987AE85F6}" presName="spaceRect" presStyleCnt="0"/>
      <dgm:spPr/>
    </dgm:pt>
    <dgm:pt modelId="{B3F733D5-3D3A-42F7-8F2F-03CBCCB71846}" type="pres">
      <dgm:prSet presAssocID="{7EF05244-6333-4FEA-8581-1A8987AE85F6}" presName="parTx" presStyleLbl="revTx" presStyleIdx="0" presStyleCnt="7">
        <dgm:presLayoutVars>
          <dgm:chMax val="0"/>
          <dgm:chPref val="0"/>
        </dgm:presLayoutVars>
      </dgm:prSet>
      <dgm:spPr/>
    </dgm:pt>
    <dgm:pt modelId="{CB349665-E9CA-4B0D-815B-5037BCEE7A4C}" type="pres">
      <dgm:prSet presAssocID="{AC5AF351-54CC-4486-A645-1E57CE0932B3}" presName="sibTrans" presStyleCnt="0"/>
      <dgm:spPr/>
    </dgm:pt>
    <dgm:pt modelId="{74ED0A7F-EC53-4B6E-BCA9-7E17E75E677B}" type="pres">
      <dgm:prSet presAssocID="{6B236E36-2723-41C7-8EA3-DE928410B978}" presName="compNode" presStyleCnt="0"/>
      <dgm:spPr/>
    </dgm:pt>
    <dgm:pt modelId="{9E2FE53F-E1A7-494E-B6DE-71C29616A291}" type="pres">
      <dgm:prSet presAssocID="{6B236E36-2723-41C7-8EA3-DE928410B978}" presName="bgRect" presStyleLbl="bgShp" presStyleIdx="1" presStyleCnt="7"/>
      <dgm:spPr/>
    </dgm:pt>
    <dgm:pt modelId="{5C65C523-8575-4255-A921-283177149B56}" type="pres">
      <dgm:prSet presAssocID="{6B236E36-2723-41C7-8EA3-DE928410B97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99C2174F-6298-4D92-B1E2-8D9140C58C92}" type="pres">
      <dgm:prSet presAssocID="{6B236E36-2723-41C7-8EA3-DE928410B978}" presName="spaceRect" presStyleCnt="0"/>
      <dgm:spPr/>
    </dgm:pt>
    <dgm:pt modelId="{7C94BFE1-29D5-4BBD-9ADA-19AEFAD82D69}" type="pres">
      <dgm:prSet presAssocID="{6B236E36-2723-41C7-8EA3-DE928410B978}" presName="parTx" presStyleLbl="revTx" presStyleIdx="1" presStyleCnt="7">
        <dgm:presLayoutVars>
          <dgm:chMax val="0"/>
          <dgm:chPref val="0"/>
        </dgm:presLayoutVars>
      </dgm:prSet>
      <dgm:spPr/>
    </dgm:pt>
    <dgm:pt modelId="{9869251A-4AC5-4CE0-A77D-8AB877B3CF48}" type="pres">
      <dgm:prSet presAssocID="{F9237383-7B3E-4A20-8E90-D8A92C333AF6}" presName="sibTrans" presStyleCnt="0"/>
      <dgm:spPr/>
    </dgm:pt>
    <dgm:pt modelId="{D1ACC35B-6295-4010-BC1B-5995D7D33E30}" type="pres">
      <dgm:prSet presAssocID="{2507B751-4932-47EA-ABF7-0CC816018BA8}" presName="compNode" presStyleCnt="0"/>
      <dgm:spPr/>
    </dgm:pt>
    <dgm:pt modelId="{F14133EC-CB11-468D-9D5F-5A52BB9A6B66}" type="pres">
      <dgm:prSet presAssocID="{2507B751-4932-47EA-ABF7-0CC816018BA8}" presName="bgRect" presStyleLbl="bgShp" presStyleIdx="2" presStyleCnt="7"/>
      <dgm:spPr/>
    </dgm:pt>
    <dgm:pt modelId="{2CB0B422-687E-4E5C-BB7D-B293C0B974F8}" type="pres">
      <dgm:prSet presAssocID="{2507B751-4932-47EA-ABF7-0CC816018BA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FAAA6F72-D69E-4461-8FE4-32D2A084BAEA}" type="pres">
      <dgm:prSet presAssocID="{2507B751-4932-47EA-ABF7-0CC816018BA8}" presName="spaceRect" presStyleCnt="0"/>
      <dgm:spPr/>
    </dgm:pt>
    <dgm:pt modelId="{203BC8E4-0254-4C82-9F03-A847F76125D9}" type="pres">
      <dgm:prSet presAssocID="{2507B751-4932-47EA-ABF7-0CC816018BA8}" presName="parTx" presStyleLbl="revTx" presStyleIdx="2" presStyleCnt="7">
        <dgm:presLayoutVars>
          <dgm:chMax val="0"/>
          <dgm:chPref val="0"/>
        </dgm:presLayoutVars>
      </dgm:prSet>
      <dgm:spPr/>
    </dgm:pt>
    <dgm:pt modelId="{3FC12A51-3847-4459-8444-E686518580BD}" type="pres">
      <dgm:prSet presAssocID="{391013F5-EEDB-4246-A2AC-73E55154B98E}" presName="sibTrans" presStyleCnt="0"/>
      <dgm:spPr/>
    </dgm:pt>
    <dgm:pt modelId="{FB7F50C5-9AE4-44FD-B96C-BD8A55917DE5}" type="pres">
      <dgm:prSet presAssocID="{43CC23D1-BCE1-4661-93DC-1BB04DB2E124}" presName="compNode" presStyleCnt="0"/>
      <dgm:spPr/>
    </dgm:pt>
    <dgm:pt modelId="{3B69A70F-D925-4062-8081-A13B74CD1FD6}" type="pres">
      <dgm:prSet presAssocID="{43CC23D1-BCE1-4661-93DC-1BB04DB2E124}" presName="bgRect" presStyleLbl="bgShp" presStyleIdx="3" presStyleCnt="7"/>
      <dgm:spPr/>
    </dgm:pt>
    <dgm:pt modelId="{7A367E8D-400E-44E7-854A-3031756C53BF}" type="pres">
      <dgm:prSet presAssocID="{43CC23D1-BCE1-4661-93DC-1BB04DB2E12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eprechaun Hat"/>
        </a:ext>
      </dgm:extLst>
    </dgm:pt>
    <dgm:pt modelId="{03E9CAD2-D726-4199-BBDB-BB0092CA3B41}" type="pres">
      <dgm:prSet presAssocID="{43CC23D1-BCE1-4661-93DC-1BB04DB2E124}" presName="spaceRect" presStyleCnt="0"/>
      <dgm:spPr/>
    </dgm:pt>
    <dgm:pt modelId="{D4BB3CD4-1B26-41D6-A974-314797924BD7}" type="pres">
      <dgm:prSet presAssocID="{43CC23D1-BCE1-4661-93DC-1BB04DB2E124}" presName="parTx" presStyleLbl="revTx" presStyleIdx="3" presStyleCnt="7">
        <dgm:presLayoutVars>
          <dgm:chMax val="0"/>
          <dgm:chPref val="0"/>
        </dgm:presLayoutVars>
      </dgm:prSet>
      <dgm:spPr/>
    </dgm:pt>
    <dgm:pt modelId="{13F952CE-5DCB-4136-AC70-4E128584BB80}" type="pres">
      <dgm:prSet presAssocID="{810BACDF-CE5C-42A5-B0EB-D06EF3957F40}" presName="sibTrans" presStyleCnt="0"/>
      <dgm:spPr/>
    </dgm:pt>
    <dgm:pt modelId="{B95A7BE9-836F-4CAE-94D0-E0ECB8E4D8D6}" type="pres">
      <dgm:prSet presAssocID="{3915AD45-4707-40F6-A9D3-E2A508919A9B}" presName="compNode" presStyleCnt="0"/>
      <dgm:spPr/>
    </dgm:pt>
    <dgm:pt modelId="{A335918E-A65E-40B2-8ECF-55BABA805C39}" type="pres">
      <dgm:prSet presAssocID="{3915AD45-4707-40F6-A9D3-E2A508919A9B}" presName="bgRect" presStyleLbl="bgShp" presStyleIdx="4" presStyleCnt="7"/>
      <dgm:spPr/>
    </dgm:pt>
    <dgm:pt modelId="{5BC3D120-F870-479B-A313-E5B5158C959D}" type="pres">
      <dgm:prSet presAssocID="{3915AD45-4707-40F6-A9D3-E2A508919A9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ireless router"/>
        </a:ext>
      </dgm:extLst>
    </dgm:pt>
    <dgm:pt modelId="{3B95AE41-8CC7-4D69-A927-9CD8A205E7CE}" type="pres">
      <dgm:prSet presAssocID="{3915AD45-4707-40F6-A9D3-E2A508919A9B}" presName="spaceRect" presStyleCnt="0"/>
      <dgm:spPr/>
    </dgm:pt>
    <dgm:pt modelId="{7637F7F1-0FC1-4BB9-8C1B-20587B3A48C3}" type="pres">
      <dgm:prSet presAssocID="{3915AD45-4707-40F6-A9D3-E2A508919A9B}" presName="parTx" presStyleLbl="revTx" presStyleIdx="4" presStyleCnt="7">
        <dgm:presLayoutVars>
          <dgm:chMax val="0"/>
          <dgm:chPref val="0"/>
        </dgm:presLayoutVars>
      </dgm:prSet>
      <dgm:spPr/>
    </dgm:pt>
    <dgm:pt modelId="{E334997D-3DFC-4D3A-BCD8-B6289144447A}" type="pres">
      <dgm:prSet presAssocID="{2ADE183A-E88D-4416-84E4-64A9EC30B60C}" presName="sibTrans" presStyleCnt="0"/>
      <dgm:spPr/>
    </dgm:pt>
    <dgm:pt modelId="{841F30EC-340A-4990-BE3E-00530979D2BD}" type="pres">
      <dgm:prSet presAssocID="{C4974CE0-870D-47B3-B464-3F175EC4E28C}" presName="compNode" presStyleCnt="0"/>
      <dgm:spPr/>
    </dgm:pt>
    <dgm:pt modelId="{57836DAF-C965-4FCB-989C-2AA16F49F901}" type="pres">
      <dgm:prSet presAssocID="{C4974CE0-870D-47B3-B464-3F175EC4E28C}" presName="bgRect" presStyleLbl="bgShp" presStyleIdx="5" presStyleCnt="7"/>
      <dgm:spPr/>
    </dgm:pt>
    <dgm:pt modelId="{C7F7EF83-05C7-49E0-B8FE-5E2890B97696}" type="pres">
      <dgm:prSet presAssocID="{C4974CE0-870D-47B3-B464-3F175EC4E28C}"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ablet"/>
        </a:ext>
      </dgm:extLst>
    </dgm:pt>
    <dgm:pt modelId="{49C76654-34DB-4943-99A7-AE419DA7B290}" type="pres">
      <dgm:prSet presAssocID="{C4974CE0-870D-47B3-B464-3F175EC4E28C}" presName="spaceRect" presStyleCnt="0"/>
      <dgm:spPr/>
    </dgm:pt>
    <dgm:pt modelId="{B002C6B6-C84D-4513-803D-D733E31EEFED}" type="pres">
      <dgm:prSet presAssocID="{C4974CE0-870D-47B3-B464-3F175EC4E28C}" presName="parTx" presStyleLbl="revTx" presStyleIdx="5" presStyleCnt="7">
        <dgm:presLayoutVars>
          <dgm:chMax val="0"/>
          <dgm:chPref val="0"/>
        </dgm:presLayoutVars>
      </dgm:prSet>
      <dgm:spPr/>
    </dgm:pt>
    <dgm:pt modelId="{DC8804E2-2E18-4303-AF79-5CDF27CB1CED}" type="pres">
      <dgm:prSet presAssocID="{EE718CC9-B78F-460E-98C7-D9D561E68FE7}" presName="sibTrans" presStyleCnt="0"/>
      <dgm:spPr/>
    </dgm:pt>
    <dgm:pt modelId="{7C49C448-997E-486D-8455-8ADC5E03C3DC}" type="pres">
      <dgm:prSet presAssocID="{0B49208D-6D13-4425-A153-E497DF7DC05D}" presName="compNode" presStyleCnt="0"/>
      <dgm:spPr/>
    </dgm:pt>
    <dgm:pt modelId="{854E5BB8-8A7A-432C-AC3A-B047FA43F866}" type="pres">
      <dgm:prSet presAssocID="{0B49208D-6D13-4425-A153-E497DF7DC05D}" presName="bgRect" presStyleLbl="bgShp" presStyleIdx="6" presStyleCnt="7"/>
      <dgm:spPr/>
    </dgm:pt>
    <dgm:pt modelId="{137B7767-A179-4892-AF43-87F100D24F7D}" type="pres">
      <dgm:prSet presAssocID="{0B49208D-6D13-4425-A153-E497DF7DC05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aptop"/>
        </a:ext>
      </dgm:extLst>
    </dgm:pt>
    <dgm:pt modelId="{C6A108B8-ED84-47AF-AD05-F44D1E775D32}" type="pres">
      <dgm:prSet presAssocID="{0B49208D-6D13-4425-A153-E497DF7DC05D}" presName="spaceRect" presStyleCnt="0"/>
      <dgm:spPr/>
    </dgm:pt>
    <dgm:pt modelId="{FB17A9F8-0CDA-4746-9AA6-241902074485}" type="pres">
      <dgm:prSet presAssocID="{0B49208D-6D13-4425-A153-E497DF7DC05D}" presName="parTx" presStyleLbl="revTx" presStyleIdx="6" presStyleCnt="7">
        <dgm:presLayoutVars>
          <dgm:chMax val="0"/>
          <dgm:chPref val="0"/>
        </dgm:presLayoutVars>
      </dgm:prSet>
      <dgm:spPr/>
    </dgm:pt>
  </dgm:ptLst>
  <dgm:cxnLst>
    <dgm:cxn modelId="{A8BEFC32-1071-4E30-9A8F-2F9E61751417}" srcId="{89BBE762-E528-493E-8E15-9A8E658FC113}" destId="{43CC23D1-BCE1-4661-93DC-1BB04DB2E124}" srcOrd="3" destOrd="0" parTransId="{36671CDF-49CF-4DD7-BFA0-3A909EF4AF78}" sibTransId="{810BACDF-CE5C-42A5-B0EB-D06EF3957F40}"/>
    <dgm:cxn modelId="{1D252835-276F-4B62-B928-73D3C84AFEC0}" type="presOf" srcId="{3915AD45-4707-40F6-A9D3-E2A508919A9B}" destId="{7637F7F1-0FC1-4BB9-8C1B-20587B3A48C3}" srcOrd="0" destOrd="0" presId="urn:microsoft.com/office/officeart/2018/2/layout/IconVerticalSolidList"/>
    <dgm:cxn modelId="{E669493B-D74A-4D51-B9F0-92C7E8368C7A}" type="presOf" srcId="{6B236E36-2723-41C7-8EA3-DE928410B978}" destId="{7C94BFE1-29D5-4BBD-9ADA-19AEFAD82D69}" srcOrd="0" destOrd="0" presId="urn:microsoft.com/office/officeart/2018/2/layout/IconVerticalSolidList"/>
    <dgm:cxn modelId="{DC20075D-F66D-484D-81BB-C4EF4E718300}" type="presOf" srcId="{C4974CE0-870D-47B3-B464-3F175EC4E28C}" destId="{B002C6B6-C84D-4513-803D-D733E31EEFED}" srcOrd="0" destOrd="0" presId="urn:microsoft.com/office/officeart/2018/2/layout/IconVerticalSolidList"/>
    <dgm:cxn modelId="{89668C5D-C60C-4C3D-86C9-439DEDE27CC1}" srcId="{89BBE762-E528-493E-8E15-9A8E658FC113}" destId="{6B236E36-2723-41C7-8EA3-DE928410B978}" srcOrd="1" destOrd="0" parTransId="{6C8A88A4-A663-49C0-B90D-B7BF11AF4399}" sibTransId="{F9237383-7B3E-4A20-8E90-D8A92C333AF6}"/>
    <dgm:cxn modelId="{D18A7063-BE76-4076-8FEE-3A6D97701316}" type="presOf" srcId="{7EF05244-6333-4FEA-8581-1A8987AE85F6}" destId="{B3F733D5-3D3A-42F7-8F2F-03CBCCB71846}" srcOrd="0" destOrd="0" presId="urn:microsoft.com/office/officeart/2018/2/layout/IconVerticalSolidList"/>
    <dgm:cxn modelId="{E9A7A34B-7025-4D40-864C-AF9C01A80F5C}" srcId="{89BBE762-E528-493E-8E15-9A8E658FC113}" destId="{0B49208D-6D13-4425-A153-E497DF7DC05D}" srcOrd="6" destOrd="0" parTransId="{942840EA-7CA6-4A5A-993E-3C0FFA8C95D5}" sibTransId="{C7929C0D-3513-4313-A3B2-F938A904CED7}"/>
    <dgm:cxn modelId="{732D834D-A155-44D2-B201-A1D3D6682DCD}" type="presOf" srcId="{43CC23D1-BCE1-4661-93DC-1BB04DB2E124}" destId="{D4BB3CD4-1B26-41D6-A974-314797924BD7}" srcOrd="0" destOrd="0" presId="urn:microsoft.com/office/officeart/2018/2/layout/IconVerticalSolidList"/>
    <dgm:cxn modelId="{16DEDA4E-7966-431B-84B6-81236CA8D74E}" srcId="{89BBE762-E528-493E-8E15-9A8E658FC113}" destId="{2507B751-4932-47EA-ABF7-0CC816018BA8}" srcOrd="2" destOrd="0" parTransId="{4914152D-9293-412E-BF59-F81E24E42455}" sibTransId="{391013F5-EEDB-4246-A2AC-73E55154B98E}"/>
    <dgm:cxn modelId="{DF797B8B-5E85-4617-8D9F-8FD758FC7ACB}" type="presOf" srcId="{0B49208D-6D13-4425-A153-E497DF7DC05D}" destId="{FB17A9F8-0CDA-4746-9AA6-241902074485}" srcOrd="0" destOrd="0" presId="urn:microsoft.com/office/officeart/2018/2/layout/IconVerticalSolidList"/>
    <dgm:cxn modelId="{7A7C399A-106A-420C-A198-7ECBFE632D90}" type="presOf" srcId="{89BBE762-E528-493E-8E15-9A8E658FC113}" destId="{6F68F1CD-85FD-4036-8564-5586CD2073F1}" srcOrd="0" destOrd="0" presId="urn:microsoft.com/office/officeart/2018/2/layout/IconVerticalSolidList"/>
    <dgm:cxn modelId="{686043B4-0F6D-43EF-82B2-0B225F1C1C0A}" srcId="{89BBE762-E528-493E-8E15-9A8E658FC113}" destId="{3915AD45-4707-40F6-A9D3-E2A508919A9B}" srcOrd="4" destOrd="0" parTransId="{509A4ADD-2A75-484B-A5D7-5937E58E795D}" sibTransId="{2ADE183A-E88D-4416-84E4-64A9EC30B60C}"/>
    <dgm:cxn modelId="{F24B05E1-C002-4E81-8E5F-33EF4D8816F4}" srcId="{89BBE762-E528-493E-8E15-9A8E658FC113}" destId="{C4974CE0-870D-47B3-B464-3F175EC4E28C}" srcOrd="5" destOrd="0" parTransId="{018DD17B-48DA-4AB6-BEA3-9149B7180706}" sibTransId="{EE718CC9-B78F-460E-98C7-D9D561E68FE7}"/>
    <dgm:cxn modelId="{8D40DDEA-EA52-446D-864A-6C311381A665}" srcId="{89BBE762-E528-493E-8E15-9A8E658FC113}" destId="{7EF05244-6333-4FEA-8581-1A8987AE85F6}" srcOrd="0" destOrd="0" parTransId="{23703095-A439-42D2-ADF7-4BDD2A03BCDD}" sibTransId="{AC5AF351-54CC-4486-A645-1E57CE0932B3}"/>
    <dgm:cxn modelId="{7444BEF3-C196-4A68-843A-1FB3C586902C}" type="presOf" srcId="{2507B751-4932-47EA-ABF7-0CC816018BA8}" destId="{203BC8E4-0254-4C82-9F03-A847F76125D9}" srcOrd="0" destOrd="0" presId="urn:microsoft.com/office/officeart/2018/2/layout/IconVerticalSolidList"/>
    <dgm:cxn modelId="{E0CBCF94-5052-4A55-8DB2-982811118E29}" type="presParOf" srcId="{6F68F1CD-85FD-4036-8564-5586CD2073F1}" destId="{FBC5C982-FFF0-4A8A-BB1A-06D7DEAA6043}" srcOrd="0" destOrd="0" presId="urn:microsoft.com/office/officeart/2018/2/layout/IconVerticalSolidList"/>
    <dgm:cxn modelId="{270EF539-B8FA-4C85-9877-09FAFE9B21C8}" type="presParOf" srcId="{FBC5C982-FFF0-4A8A-BB1A-06D7DEAA6043}" destId="{5C999459-B3F9-41F4-9B53-80326BC33D84}" srcOrd="0" destOrd="0" presId="urn:microsoft.com/office/officeart/2018/2/layout/IconVerticalSolidList"/>
    <dgm:cxn modelId="{EFAF8ADF-43E2-482C-9CF9-17A03FBEBCFA}" type="presParOf" srcId="{FBC5C982-FFF0-4A8A-BB1A-06D7DEAA6043}" destId="{B359E505-1E82-460B-96BC-7B0516446D00}" srcOrd="1" destOrd="0" presId="urn:microsoft.com/office/officeart/2018/2/layout/IconVerticalSolidList"/>
    <dgm:cxn modelId="{914EEEC7-3EE1-4718-83EC-1A42D315E6F4}" type="presParOf" srcId="{FBC5C982-FFF0-4A8A-BB1A-06D7DEAA6043}" destId="{AF3C6A04-8BD7-4CBA-ADF7-AB629A57F83F}" srcOrd="2" destOrd="0" presId="urn:microsoft.com/office/officeart/2018/2/layout/IconVerticalSolidList"/>
    <dgm:cxn modelId="{CB61533D-84FA-4033-88DD-435AB4298144}" type="presParOf" srcId="{FBC5C982-FFF0-4A8A-BB1A-06D7DEAA6043}" destId="{B3F733D5-3D3A-42F7-8F2F-03CBCCB71846}" srcOrd="3" destOrd="0" presId="urn:microsoft.com/office/officeart/2018/2/layout/IconVerticalSolidList"/>
    <dgm:cxn modelId="{6FD633DC-124D-4FD1-BB09-90E79893666F}" type="presParOf" srcId="{6F68F1CD-85FD-4036-8564-5586CD2073F1}" destId="{CB349665-E9CA-4B0D-815B-5037BCEE7A4C}" srcOrd="1" destOrd="0" presId="urn:microsoft.com/office/officeart/2018/2/layout/IconVerticalSolidList"/>
    <dgm:cxn modelId="{01FA8C32-8982-4B65-BAEF-41EFD980A001}" type="presParOf" srcId="{6F68F1CD-85FD-4036-8564-5586CD2073F1}" destId="{74ED0A7F-EC53-4B6E-BCA9-7E17E75E677B}" srcOrd="2" destOrd="0" presId="urn:microsoft.com/office/officeart/2018/2/layout/IconVerticalSolidList"/>
    <dgm:cxn modelId="{2FC9508E-06C2-4AAA-9CD3-95C2E6C321E7}" type="presParOf" srcId="{74ED0A7F-EC53-4B6E-BCA9-7E17E75E677B}" destId="{9E2FE53F-E1A7-494E-B6DE-71C29616A291}" srcOrd="0" destOrd="0" presId="urn:microsoft.com/office/officeart/2018/2/layout/IconVerticalSolidList"/>
    <dgm:cxn modelId="{CA739604-4AA1-4970-B217-88D1E82BC4BE}" type="presParOf" srcId="{74ED0A7F-EC53-4B6E-BCA9-7E17E75E677B}" destId="{5C65C523-8575-4255-A921-283177149B56}" srcOrd="1" destOrd="0" presId="urn:microsoft.com/office/officeart/2018/2/layout/IconVerticalSolidList"/>
    <dgm:cxn modelId="{7F2B4411-B400-43EB-B6A9-A4305B42401E}" type="presParOf" srcId="{74ED0A7F-EC53-4B6E-BCA9-7E17E75E677B}" destId="{99C2174F-6298-4D92-B1E2-8D9140C58C92}" srcOrd="2" destOrd="0" presId="urn:microsoft.com/office/officeart/2018/2/layout/IconVerticalSolidList"/>
    <dgm:cxn modelId="{05913DA0-12E8-40F9-A18B-648D6CC8DEF1}" type="presParOf" srcId="{74ED0A7F-EC53-4B6E-BCA9-7E17E75E677B}" destId="{7C94BFE1-29D5-4BBD-9ADA-19AEFAD82D69}" srcOrd="3" destOrd="0" presId="urn:microsoft.com/office/officeart/2018/2/layout/IconVerticalSolidList"/>
    <dgm:cxn modelId="{F1D8D62D-5417-412B-8121-3B264960BB38}" type="presParOf" srcId="{6F68F1CD-85FD-4036-8564-5586CD2073F1}" destId="{9869251A-4AC5-4CE0-A77D-8AB877B3CF48}" srcOrd="3" destOrd="0" presId="urn:microsoft.com/office/officeart/2018/2/layout/IconVerticalSolidList"/>
    <dgm:cxn modelId="{051D4DBF-4FB0-46D1-9384-6D460DAE3D6D}" type="presParOf" srcId="{6F68F1CD-85FD-4036-8564-5586CD2073F1}" destId="{D1ACC35B-6295-4010-BC1B-5995D7D33E30}" srcOrd="4" destOrd="0" presId="urn:microsoft.com/office/officeart/2018/2/layout/IconVerticalSolidList"/>
    <dgm:cxn modelId="{BFE7EF7E-33EA-4A74-B8DC-3AF24BC9F558}" type="presParOf" srcId="{D1ACC35B-6295-4010-BC1B-5995D7D33E30}" destId="{F14133EC-CB11-468D-9D5F-5A52BB9A6B66}" srcOrd="0" destOrd="0" presId="urn:microsoft.com/office/officeart/2018/2/layout/IconVerticalSolidList"/>
    <dgm:cxn modelId="{9E619DC9-04E1-4F7B-B06A-F97D058D9A6C}" type="presParOf" srcId="{D1ACC35B-6295-4010-BC1B-5995D7D33E30}" destId="{2CB0B422-687E-4E5C-BB7D-B293C0B974F8}" srcOrd="1" destOrd="0" presId="urn:microsoft.com/office/officeart/2018/2/layout/IconVerticalSolidList"/>
    <dgm:cxn modelId="{0D0BA8C4-CCC0-45BD-9195-08984F58EBF2}" type="presParOf" srcId="{D1ACC35B-6295-4010-BC1B-5995D7D33E30}" destId="{FAAA6F72-D69E-4461-8FE4-32D2A084BAEA}" srcOrd="2" destOrd="0" presId="urn:microsoft.com/office/officeart/2018/2/layout/IconVerticalSolidList"/>
    <dgm:cxn modelId="{6FD7A63B-585D-491D-87E5-3164AA87A884}" type="presParOf" srcId="{D1ACC35B-6295-4010-BC1B-5995D7D33E30}" destId="{203BC8E4-0254-4C82-9F03-A847F76125D9}" srcOrd="3" destOrd="0" presId="urn:microsoft.com/office/officeart/2018/2/layout/IconVerticalSolidList"/>
    <dgm:cxn modelId="{8809707C-2ADB-4CBB-8056-AAF151CC9889}" type="presParOf" srcId="{6F68F1CD-85FD-4036-8564-5586CD2073F1}" destId="{3FC12A51-3847-4459-8444-E686518580BD}" srcOrd="5" destOrd="0" presId="urn:microsoft.com/office/officeart/2018/2/layout/IconVerticalSolidList"/>
    <dgm:cxn modelId="{D9D2EB8A-8765-4460-95DF-99A378E52970}" type="presParOf" srcId="{6F68F1CD-85FD-4036-8564-5586CD2073F1}" destId="{FB7F50C5-9AE4-44FD-B96C-BD8A55917DE5}" srcOrd="6" destOrd="0" presId="urn:microsoft.com/office/officeart/2018/2/layout/IconVerticalSolidList"/>
    <dgm:cxn modelId="{6E67579D-BBF6-4D67-9A68-54F44117585B}" type="presParOf" srcId="{FB7F50C5-9AE4-44FD-B96C-BD8A55917DE5}" destId="{3B69A70F-D925-4062-8081-A13B74CD1FD6}" srcOrd="0" destOrd="0" presId="urn:microsoft.com/office/officeart/2018/2/layout/IconVerticalSolidList"/>
    <dgm:cxn modelId="{89A050AC-AD45-43B1-B453-73BF85EBF953}" type="presParOf" srcId="{FB7F50C5-9AE4-44FD-B96C-BD8A55917DE5}" destId="{7A367E8D-400E-44E7-854A-3031756C53BF}" srcOrd="1" destOrd="0" presId="urn:microsoft.com/office/officeart/2018/2/layout/IconVerticalSolidList"/>
    <dgm:cxn modelId="{3A65FAB9-15A8-417D-B557-BD9F2D829A1B}" type="presParOf" srcId="{FB7F50C5-9AE4-44FD-B96C-BD8A55917DE5}" destId="{03E9CAD2-D726-4199-BBDB-BB0092CA3B41}" srcOrd="2" destOrd="0" presId="urn:microsoft.com/office/officeart/2018/2/layout/IconVerticalSolidList"/>
    <dgm:cxn modelId="{11F65597-EC3C-4C06-AF59-23C71F875212}" type="presParOf" srcId="{FB7F50C5-9AE4-44FD-B96C-BD8A55917DE5}" destId="{D4BB3CD4-1B26-41D6-A974-314797924BD7}" srcOrd="3" destOrd="0" presId="urn:microsoft.com/office/officeart/2018/2/layout/IconVerticalSolidList"/>
    <dgm:cxn modelId="{01F781B3-221C-4D24-B2CD-8E60D95B8F74}" type="presParOf" srcId="{6F68F1CD-85FD-4036-8564-5586CD2073F1}" destId="{13F952CE-5DCB-4136-AC70-4E128584BB80}" srcOrd="7" destOrd="0" presId="urn:microsoft.com/office/officeart/2018/2/layout/IconVerticalSolidList"/>
    <dgm:cxn modelId="{CE958822-6432-43E4-B312-39B4C1EB4985}" type="presParOf" srcId="{6F68F1CD-85FD-4036-8564-5586CD2073F1}" destId="{B95A7BE9-836F-4CAE-94D0-E0ECB8E4D8D6}" srcOrd="8" destOrd="0" presId="urn:microsoft.com/office/officeart/2018/2/layout/IconVerticalSolidList"/>
    <dgm:cxn modelId="{D9B5348C-2302-486B-8D07-A958C64F5E9B}" type="presParOf" srcId="{B95A7BE9-836F-4CAE-94D0-E0ECB8E4D8D6}" destId="{A335918E-A65E-40B2-8ECF-55BABA805C39}" srcOrd="0" destOrd="0" presId="urn:microsoft.com/office/officeart/2018/2/layout/IconVerticalSolidList"/>
    <dgm:cxn modelId="{E7F0E396-AC6C-4794-98B4-FE11DC276341}" type="presParOf" srcId="{B95A7BE9-836F-4CAE-94D0-E0ECB8E4D8D6}" destId="{5BC3D120-F870-479B-A313-E5B5158C959D}" srcOrd="1" destOrd="0" presId="urn:microsoft.com/office/officeart/2018/2/layout/IconVerticalSolidList"/>
    <dgm:cxn modelId="{A38C2E7D-FA52-46A7-A5B9-0DDCC1B596E3}" type="presParOf" srcId="{B95A7BE9-836F-4CAE-94D0-E0ECB8E4D8D6}" destId="{3B95AE41-8CC7-4D69-A927-9CD8A205E7CE}" srcOrd="2" destOrd="0" presId="urn:microsoft.com/office/officeart/2018/2/layout/IconVerticalSolidList"/>
    <dgm:cxn modelId="{12FD07F7-63E1-408D-9C69-9C741460366E}" type="presParOf" srcId="{B95A7BE9-836F-4CAE-94D0-E0ECB8E4D8D6}" destId="{7637F7F1-0FC1-4BB9-8C1B-20587B3A48C3}" srcOrd="3" destOrd="0" presId="urn:microsoft.com/office/officeart/2018/2/layout/IconVerticalSolidList"/>
    <dgm:cxn modelId="{EACF102F-1A68-4B2B-B2EC-D7A432813B8B}" type="presParOf" srcId="{6F68F1CD-85FD-4036-8564-5586CD2073F1}" destId="{E334997D-3DFC-4D3A-BCD8-B6289144447A}" srcOrd="9" destOrd="0" presId="urn:microsoft.com/office/officeart/2018/2/layout/IconVerticalSolidList"/>
    <dgm:cxn modelId="{2FC9B98F-79F6-4D00-86B5-B2334936415A}" type="presParOf" srcId="{6F68F1CD-85FD-4036-8564-5586CD2073F1}" destId="{841F30EC-340A-4990-BE3E-00530979D2BD}" srcOrd="10" destOrd="0" presId="urn:microsoft.com/office/officeart/2018/2/layout/IconVerticalSolidList"/>
    <dgm:cxn modelId="{01F03E11-43B6-45FE-AF26-4A31E99530C5}" type="presParOf" srcId="{841F30EC-340A-4990-BE3E-00530979D2BD}" destId="{57836DAF-C965-4FCB-989C-2AA16F49F901}" srcOrd="0" destOrd="0" presId="urn:microsoft.com/office/officeart/2018/2/layout/IconVerticalSolidList"/>
    <dgm:cxn modelId="{D5128446-545B-4047-90BB-C251B7DD6D8E}" type="presParOf" srcId="{841F30EC-340A-4990-BE3E-00530979D2BD}" destId="{C7F7EF83-05C7-49E0-B8FE-5E2890B97696}" srcOrd="1" destOrd="0" presId="urn:microsoft.com/office/officeart/2018/2/layout/IconVerticalSolidList"/>
    <dgm:cxn modelId="{8277522D-4531-4EF1-850F-5BA37A1BC288}" type="presParOf" srcId="{841F30EC-340A-4990-BE3E-00530979D2BD}" destId="{49C76654-34DB-4943-99A7-AE419DA7B290}" srcOrd="2" destOrd="0" presId="urn:microsoft.com/office/officeart/2018/2/layout/IconVerticalSolidList"/>
    <dgm:cxn modelId="{5E68A95E-2E8C-4A82-BBD6-C02AB7D5B9A8}" type="presParOf" srcId="{841F30EC-340A-4990-BE3E-00530979D2BD}" destId="{B002C6B6-C84D-4513-803D-D733E31EEFED}" srcOrd="3" destOrd="0" presId="urn:microsoft.com/office/officeart/2018/2/layout/IconVerticalSolidList"/>
    <dgm:cxn modelId="{04E1594A-CCEC-49C6-A8FA-A21516A38DE8}" type="presParOf" srcId="{6F68F1CD-85FD-4036-8564-5586CD2073F1}" destId="{DC8804E2-2E18-4303-AF79-5CDF27CB1CED}" srcOrd="11" destOrd="0" presId="urn:microsoft.com/office/officeart/2018/2/layout/IconVerticalSolidList"/>
    <dgm:cxn modelId="{4092DA96-A109-4B6E-839C-8BBAC71C5556}" type="presParOf" srcId="{6F68F1CD-85FD-4036-8564-5586CD2073F1}" destId="{7C49C448-997E-486D-8455-8ADC5E03C3DC}" srcOrd="12" destOrd="0" presId="urn:microsoft.com/office/officeart/2018/2/layout/IconVerticalSolidList"/>
    <dgm:cxn modelId="{126C2C01-A2D8-4A49-A48B-7C4A74DBEB8B}" type="presParOf" srcId="{7C49C448-997E-486D-8455-8ADC5E03C3DC}" destId="{854E5BB8-8A7A-432C-AC3A-B047FA43F866}" srcOrd="0" destOrd="0" presId="urn:microsoft.com/office/officeart/2018/2/layout/IconVerticalSolidList"/>
    <dgm:cxn modelId="{18179522-64DD-4029-8473-AD3E71DA174C}" type="presParOf" srcId="{7C49C448-997E-486D-8455-8ADC5E03C3DC}" destId="{137B7767-A179-4892-AF43-87F100D24F7D}" srcOrd="1" destOrd="0" presId="urn:microsoft.com/office/officeart/2018/2/layout/IconVerticalSolidList"/>
    <dgm:cxn modelId="{81A78E34-0C34-4C26-9AAC-7A2FBCA1B141}" type="presParOf" srcId="{7C49C448-997E-486D-8455-8ADC5E03C3DC}" destId="{C6A108B8-ED84-47AF-AD05-F44D1E775D32}" srcOrd="2" destOrd="0" presId="urn:microsoft.com/office/officeart/2018/2/layout/IconVerticalSolidList"/>
    <dgm:cxn modelId="{C2E10367-308A-4D99-A750-1400D26D7487}" type="presParOf" srcId="{7C49C448-997E-486D-8455-8ADC5E03C3DC}" destId="{FB17A9F8-0CDA-4746-9AA6-24190207448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596DB7-28DB-4D56-A46B-337C1FAC9DEF}"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27D8BE46-B3BC-43BA-9D29-3DD5CEF09A51}">
      <dgm:prSet/>
      <dgm:spPr/>
      <dgm:t>
        <a:bodyPr/>
        <a:lstStyle/>
        <a:p>
          <a:r>
            <a:rPr lang="en-US" b="1" baseline="0"/>
            <a:t>When entering the command: cd /var/lib/NetworkManager an error occurred stating that permission was denied.</a:t>
          </a:r>
          <a:endParaRPr lang="en-US"/>
        </a:p>
      </dgm:t>
    </dgm:pt>
    <dgm:pt modelId="{D53C03C0-D4F6-4465-A62F-774CC56B73C5}" type="parTrans" cxnId="{F40B16DB-4F42-4649-A564-39DEBAF5BDF3}">
      <dgm:prSet/>
      <dgm:spPr/>
      <dgm:t>
        <a:bodyPr/>
        <a:lstStyle/>
        <a:p>
          <a:endParaRPr lang="en-US"/>
        </a:p>
      </dgm:t>
    </dgm:pt>
    <dgm:pt modelId="{383B4DB5-1C82-4616-A687-77F0E08203A0}" type="sibTrans" cxnId="{F40B16DB-4F42-4649-A564-39DEBAF5BDF3}">
      <dgm:prSet/>
      <dgm:spPr/>
      <dgm:t>
        <a:bodyPr/>
        <a:lstStyle/>
        <a:p>
          <a:endParaRPr lang="en-US"/>
        </a:p>
      </dgm:t>
    </dgm:pt>
    <dgm:pt modelId="{8CF874DF-0A1E-41A3-BFF0-FB1F74B6A764}">
      <dgm:prSet/>
      <dgm:spPr/>
      <dgm:t>
        <a:bodyPr/>
        <a:lstStyle/>
        <a:p>
          <a:r>
            <a:rPr lang="en-US" b="1" baseline="0"/>
            <a:t>To resolve this issue enter:</a:t>
          </a:r>
          <a:endParaRPr lang="en-US"/>
        </a:p>
      </dgm:t>
    </dgm:pt>
    <dgm:pt modelId="{53E9E6B7-EE40-4CEE-B28E-275876123C00}" type="parTrans" cxnId="{06BCC0EE-63B2-4E09-9527-21D29379A09D}">
      <dgm:prSet/>
      <dgm:spPr/>
      <dgm:t>
        <a:bodyPr/>
        <a:lstStyle/>
        <a:p>
          <a:endParaRPr lang="en-US"/>
        </a:p>
      </dgm:t>
    </dgm:pt>
    <dgm:pt modelId="{3D9D01EF-5B19-41DB-99D2-7BFE411EFEBD}" type="sibTrans" cxnId="{06BCC0EE-63B2-4E09-9527-21D29379A09D}">
      <dgm:prSet/>
      <dgm:spPr/>
      <dgm:t>
        <a:bodyPr/>
        <a:lstStyle/>
        <a:p>
          <a:endParaRPr lang="en-US"/>
        </a:p>
      </dgm:t>
    </dgm:pt>
    <dgm:pt modelId="{B2B7E532-DF57-4EDB-A2C3-A27AC3CDBF3E}">
      <dgm:prSet/>
      <dgm:spPr/>
      <dgm:t>
        <a:bodyPr/>
        <a:lstStyle/>
        <a:p>
          <a:r>
            <a:rPr lang="en-US" b="1" baseline="0"/>
            <a:t>1). sudo –s to start a root shell and then cd into the directory</a:t>
          </a:r>
          <a:endParaRPr lang="en-US"/>
        </a:p>
      </dgm:t>
    </dgm:pt>
    <dgm:pt modelId="{DECB0B21-D0E1-4742-BBE7-F831ABBB1E05}" type="parTrans" cxnId="{5596592D-FC1D-4343-B70F-EBB28ADAFD99}">
      <dgm:prSet/>
      <dgm:spPr/>
      <dgm:t>
        <a:bodyPr/>
        <a:lstStyle/>
        <a:p>
          <a:endParaRPr lang="en-US"/>
        </a:p>
      </dgm:t>
    </dgm:pt>
    <dgm:pt modelId="{D0ADA773-69AF-4B32-80E6-D8DBB8DF59FF}" type="sibTrans" cxnId="{5596592D-FC1D-4343-B70F-EBB28ADAFD99}">
      <dgm:prSet/>
      <dgm:spPr/>
      <dgm:t>
        <a:bodyPr/>
        <a:lstStyle/>
        <a:p>
          <a:endParaRPr lang="en-US"/>
        </a:p>
      </dgm:t>
    </dgm:pt>
    <dgm:pt modelId="{762AC260-7EAD-473B-AC36-0A95D7A33EEF}">
      <dgm:prSet/>
      <dgm:spPr/>
      <dgm:t>
        <a:bodyPr/>
        <a:lstStyle/>
        <a:p>
          <a:r>
            <a:rPr lang="en-US" b="1" baseline="0"/>
            <a:t>2). Once finished as root user, type exit and return to your home directory in the login shell.</a:t>
          </a:r>
          <a:endParaRPr lang="en-US"/>
        </a:p>
      </dgm:t>
    </dgm:pt>
    <dgm:pt modelId="{1E8C7E83-595E-4D3D-BD47-37FF55BC9205}" type="parTrans" cxnId="{B9D40C6E-7ADD-440C-A48B-C9E31715E421}">
      <dgm:prSet/>
      <dgm:spPr/>
      <dgm:t>
        <a:bodyPr/>
        <a:lstStyle/>
        <a:p>
          <a:endParaRPr lang="en-US"/>
        </a:p>
      </dgm:t>
    </dgm:pt>
    <dgm:pt modelId="{4E784E8C-E388-442B-A8F9-BAB09DF45B13}" type="sibTrans" cxnId="{B9D40C6E-7ADD-440C-A48B-C9E31715E421}">
      <dgm:prSet/>
      <dgm:spPr/>
      <dgm:t>
        <a:bodyPr/>
        <a:lstStyle/>
        <a:p>
          <a:endParaRPr lang="en-US"/>
        </a:p>
      </dgm:t>
    </dgm:pt>
    <dgm:pt modelId="{EEFD442C-85ED-4CA4-9610-EB5921EEFEC0}" type="pres">
      <dgm:prSet presAssocID="{A7596DB7-28DB-4D56-A46B-337C1FAC9DEF}" presName="outerComposite" presStyleCnt="0">
        <dgm:presLayoutVars>
          <dgm:chMax val="5"/>
          <dgm:dir/>
          <dgm:resizeHandles val="exact"/>
        </dgm:presLayoutVars>
      </dgm:prSet>
      <dgm:spPr/>
    </dgm:pt>
    <dgm:pt modelId="{48A30088-29A0-43F7-B778-BAFAC3C647C4}" type="pres">
      <dgm:prSet presAssocID="{A7596DB7-28DB-4D56-A46B-337C1FAC9DEF}" presName="dummyMaxCanvas" presStyleCnt="0">
        <dgm:presLayoutVars/>
      </dgm:prSet>
      <dgm:spPr/>
    </dgm:pt>
    <dgm:pt modelId="{109ED235-2217-4269-963F-D3B84D7AFCD5}" type="pres">
      <dgm:prSet presAssocID="{A7596DB7-28DB-4D56-A46B-337C1FAC9DEF}" presName="FourNodes_1" presStyleLbl="node1" presStyleIdx="0" presStyleCnt="4">
        <dgm:presLayoutVars>
          <dgm:bulletEnabled val="1"/>
        </dgm:presLayoutVars>
      </dgm:prSet>
      <dgm:spPr/>
    </dgm:pt>
    <dgm:pt modelId="{FC61745C-2E61-4046-9DA2-856FB7EB5F86}" type="pres">
      <dgm:prSet presAssocID="{A7596DB7-28DB-4D56-A46B-337C1FAC9DEF}" presName="FourNodes_2" presStyleLbl="node1" presStyleIdx="1" presStyleCnt="4">
        <dgm:presLayoutVars>
          <dgm:bulletEnabled val="1"/>
        </dgm:presLayoutVars>
      </dgm:prSet>
      <dgm:spPr/>
    </dgm:pt>
    <dgm:pt modelId="{3E26D230-E11D-4D43-BE96-D2CBD8677733}" type="pres">
      <dgm:prSet presAssocID="{A7596DB7-28DB-4D56-A46B-337C1FAC9DEF}" presName="FourNodes_3" presStyleLbl="node1" presStyleIdx="2" presStyleCnt="4">
        <dgm:presLayoutVars>
          <dgm:bulletEnabled val="1"/>
        </dgm:presLayoutVars>
      </dgm:prSet>
      <dgm:spPr/>
    </dgm:pt>
    <dgm:pt modelId="{87776C32-3EA6-4AAA-82A2-12DF0576BDA8}" type="pres">
      <dgm:prSet presAssocID="{A7596DB7-28DB-4D56-A46B-337C1FAC9DEF}" presName="FourNodes_4" presStyleLbl="node1" presStyleIdx="3" presStyleCnt="4">
        <dgm:presLayoutVars>
          <dgm:bulletEnabled val="1"/>
        </dgm:presLayoutVars>
      </dgm:prSet>
      <dgm:spPr/>
    </dgm:pt>
    <dgm:pt modelId="{2D6FA920-4721-488C-AFCA-14C262DE9434}" type="pres">
      <dgm:prSet presAssocID="{A7596DB7-28DB-4D56-A46B-337C1FAC9DEF}" presName="FourConn_1-2" presStyleLbl="fgAccFollowNode1" presStyleIdx="0" presStyleCnt="3">
        <dgm:presLayoutVars>
          <dgm:bulletEnabled val="1"/>
        </dgm:presLayoutVars>
      </dgm:prSet>
      <dgm:spPr/>
    </dgm:pt>
    <dgm:pt modelId="{4D96ECE3-20FE-48F8-940D-CB056A3BF0C2}" type="pres">
      <dgm:prSet presAssocID="{A7596DB7-28DB-4D56-A46B-337C1FAC9DEF}" presName="FourConn_2-3" presStyleLbl="fgAccFollowNode1" presStyleIdx="1" presStyleCnt="3">
        <dgm:presLayoutVars>
          <dgm:bulletEnabled val="1"/>
        </dgm:presLayoutVars>
      </dgm:prSet>
      <dgm:spPr/>
    </dgm:pt>
    <dgm:pt modelId="{6297AF9D-360B-4ACF-95A1-404AEBDC95B0}" type="pres">
      <dgm:prSet presAssocID="{A7596DB7-28DB-4D56-A46B-337C1FAC9DEF}" presName="FourConn_3-4" presStyleLbl="fgAccFollowNode1" presStyleIdx="2" presStyleCnt="3">
        <dgm:presLayoutVars>
          <dgm:bulletEnabled val="1"/>
        </dgm:presLayoutVars>
      </dgm:prSet>
      <dgm:spPr/>
    </dgm:pt>
    <dgm:pt modelId="{57BF4E13-0153-4F0A-9C87-99FFD56A9A1B}" type="pres">
      <dgm:prSet presAssocID="{A7596DB7-28DB-4D56-A46B-337C1FAC9DEF}" presName="FourNodes_1_text" presStyleLbl="node1" presStyleIdx="3" presStyleCnt="4">
        <dgm:presLayoutVars>
          <dgm:bulletEnabled val="1"/>
        </dgm:presLayoutVars>
      </dgm:prSet>
      <dgm:spPr/>
    </dgm:pt>
    <dgm:pt modelId="{7AE7C88C-21B2-4665-B689-479FA5881D05}" type="pres">
      <dgm:prSet presAssocID="{A7596DB7-28DB-4D56-A46B-337C1FAC9DEF}" presName="FourNodes_2_text" presStyleLbl="node1" presStyleIdx="3" presStyleCnt="4">
        <dgm:presLayoutVars>
          <dgm:bulletEnabled val="1"/>
        </dgm:presLayoutVars>
      </dgm:prSet>
      <dgm:spPr/>
    </dgm:pt>
    <dgm:pt modelId="{D0D36DF7-EAED-4F7E-A4F4-F3668749C6ED}" type="pres">
      <dgm:prSet presAssocID="{A7596DB7-28DB-4D56-A46B-337C1FAC9DEF}" presName="FourNodes_3_text" presStyleLbl="node1" presStyleIdx="3" presStyleCnt="4">
        <dgm:presLayoutVars>
          <dgm:bulletEnabled val="1"/>
        </dgm:presLayoutVars>
      </dgm:prSet>
      <dgm:spPr/>
    </dgm:pt>
    <dgm:pt modelId="{8FDCBF83-7A4D-4795-8D8B-2B6B3EE1F07B}" type="pres">
      <dgm:prSet presAssocID="{A7596DB7-28DB-4D56-A46B-337C1FAC9DEF}" presName="FourNodes_4_text" presStyleLbl="node1" presStyleIdx="3" presStyleCnt="4">
        <dgm:presLayoutVars>
          <dgm:bulletEnabled val="1"/>
        </dgm:presLayoutVars>
      </dgm:prSet>
      <dgm:spPr/>
    </dgm:pt>
  </dgm:ptLst>
  <dgm:cxnLst>
    <dgm:cxn modelId="{71B65522-B19D-4C10-B69B-9F033DC4DA88}" type="presOf" srcId="{3D9D01EF-5B19-41DB-99D2-7BFE411EFEBD}" destId="{4D96ECE3-20FE-48F8-940D-CB056A3BF0C2}" srcOrd="0" destOrd="0" presId="urn:microsoft.com/office/officeart/2005/8/layout/vProcess5"/>
    <dgm:cxn modelId="{B6375529-D2B4-43FD-9B04-06F5051ACF24}" type="presOf" srcId="{8CF874DF-0A1E-41A3-BFF0-FB1F74B6A764}" destId="{7AE7C88C-21B2-4665-B689-479FA5881D05}" srcOrd="1" destOrd="0" presId="urn:microsoft.com/office/officeart/2005/8/layout/vProcess5"/>
    <dgm:cxn modelId="{5596592D-FC1D-4343-B70F-EBB28ADAFD99}" srcId="{A7596DB7-28DB-4D56-A46B-337C1FAC9DEF}" destId="{B2B7E532-DF57-4EDB-A2C3-A27AC3CDBF3E}" srcOrd="2" destOrd="0" parTransId="{DECB0B21-D0E1-4742-BBE7-F831ABBB1E05}" sibTransId="{D0ADA773-69AF-4B32-80E6-D8DBB8DF59FF}"/>
    <dgm:cxn modelId="{4BF51038-B13F-41F8-8D92-637959E2DA15}" type="presOf" srcId="{762AC260-7EAD-473B-AC36-0A95D7A33EEF}" destId="{8FDCBF83-7A4D-4795-8D8B-2B6B3EE1F07B}" srcOrd="1" destOrd="0" presId="urn:microsoft.com/office/officeart/2005/8/layout/vProcess5"/>
    <dgm:cxn modelId="{7701503E-B974-4F34-A1E9-778102994056}" type="presOf" srcId="{B2B7E532-DF57-4EDB-A2C3-A27AC3CDBF3E}" destId="{3E26D230-E11D-4D43-BE96-D2CBD8677733}" srcOrd="0" destOrd="0" presId="urn:microsoft.com/office/officeart/2005/8/layout/vProcess5"/>
    <dgm:cxn modelId="{B9D40C6E-7ADD-440C-A48B-C9E31715E421}" srcId="{A7596DB7-28DB-4D56-A46B-337C1FAC9DEF}" destId="{762AC260-7EAD-473B-AC36-0A95D7A33EEF}" srcOrd="3" destOrd="0" parTransId="{1E8C7E83-595E-4D3D-BD47-37FF55BC9205}" sibTransId="{4E784E8C-E388-442B-A8F9-BAB09DF45B13}"/>
    <dgm:cxn modelId="{B4C94971-97AA-4CE5-B68E-9F06F9539EB5}" type="presOf" srcId="{27D8BE46-B3BC-43BA-9D29-3DD5CEF09A51}" destId="{109ED235-2217-4269-963F-D3B84D7AFCD5}" srcOrd="0" destOrd="0" presId="urn:microsoft.com/office/officeart/2005/8/layout/vProcess5"/>
    <dgm:cxn modelId="{8DA74057-0F6B-4990-B315-B0EBC2FAFEB5}" type="presOf" srcId="{B2B7E532-DF57-4EDB-A2C3-A27AC3CDBF3E}" destId="{D0D36DF7-EAED-4F7E-A4F4-F3668749C6ED}" srcOrd="1" destOrd="0" presId="urn:microsoft.com/office/officeart/2005/8/layout/vProcess5"/>
    <dgm:cxn modelId="{B575C699-8E44-4AC0-812B-8A33449C020D}" type="presOf" srcId="{A7596DB7-28DB-4D56-A46B-337C1FAC9DEF}" destId="{EEFD442C-85ED-4CA4-9610-EB5921EEFEC0}" srcOrd="0" destOrd="0" presId="urn:microsoft.com/office/officeart/2005/8/layout/vProcess5"/>
    <dgm:cxn modelId="{E22408C7-5B79-4811-8D91-5FB3BC94B49F}" type="presOf" srcId="{383B4DB5-1C82-4616-A687-77F0E08203A0}" destId="{2D6FA920-4721-488C-AFCA-14C262DE9434}" srcOrd="0" destOrd="0" presId="urn:microsoft.com/office/officeart/2005/8/layout/vProcess5"/>
    <dgm:cxn modelId="{3C6121C9-37CF-45D7-B910-7F9D5E7FC7E4}" type="presOf" srcId="{D0ADA773-69AF-4B32-80E6-D8DBB8DF59FF}" destId="{6297AF9D-360B-4ACF-95A1-404AEBDC95B0}" srcOrd="0" destOrd="0" presId="urn:microsoft.com/office/officeart/2005/8/layout/vProcess5"/>
    <dgm:cxn modelId="{F40B16DB-4F42-4649-A564-39DEBAF5BDF3}" srcId="{A7596DB7-28DB-4D56-A46B-337C1FAC9DEF}" destId="{27D8BE46-B3BC-43BA-9D29-3DD5CEF09A51}" srcOrd="0" destOrd="0" parTransId="{D53C03C0-D4F6-4465-A62F-774CC56B73C5}" sibTransId="{383B4DB5-1C82-4616-A687-77F0E08203A0}"/>
    <dgm:cxn modelId="{46B889E7-3C36-45D6-ABA5-0E2365F74563}" type="presOf" srcId="{27D8BE46-B3BC-43BA-9D29-3DD5CEF09A51}" destId="{57BF4E13-0153-4F0A-9C87-99FFD56A9A1B}" srcOrd="1" destOrd="0" presId="urn:microsoft.com/office/officeart/2005/8/layout/vProcess5"/>
    <dgm:cxn modelId="{06BCC0EE-63B2-4E09-9527-21D29379A09D}" srcId="{A7596DB7-28DB-4D56-A46B-337C1FAC9DEF}" destId="{8CF874DF-0A1E-41A3-BFF0-FB1F74B6A764}" srcOrd="1" destOrd="0" parTransId="{53E9E6B7-EE40-4CEE-B28E-275876123C00}" sibTransId="{3D9D01EF-5B19-41DB-99D2-7BFE411EFEBD}"/>
    <dgm:cxn modelId="{212E02F8-E671-4258-9D06-DDBE7B30D587}" type="presOf" srcId="{762AC260-7EAD-473B-AC36-0A95D7A33EEF}" destId="{87776C32-3EA6-4AAA-82A2-12DF0576BDA8}" srcOrd="0" destOrd="0" presId="urn:microsoft.com/office/officeart/2005/8/layout/vProcess5"/>
    <dgm:cxn modelId="{E52556FD-A68F-4E06-915E-3A7209A98B7E}" type="presOf" srcId="{8CF874DF-0A1E-41A3-BFF0-FB1F74B6A764}" destId="{FC61745C-2E61-4046-9DA2-856FB7EB5F86}" srcOrd="0" destOrd="0" presId="urn:microsoft.com/office/officeart/2005/8/layout/vProcess5"/>
    <dgm:cxn modelId="{EE6063FB-1ED7-4773-B62E-8036F15F6ADD}" type="presParOf" srcId="{EEFD442C-85ED-4CA4-9610-EB5921EEFEC0}" destId="{48A30088-29A0-43F7-B778-BAFAC3C647C4}" srcOrd="0" destOrd="0" presId="urn:microsoft.com/office/officeart/2005/8/layout/vProcess5"/>
    <dgm:cxn modelId="{82082F19-6419-4F22-86AA-120416D62222}" type="presParOf" srcId="{EEFD442C-85ED-4CA4-9610-EB5921EEFEC0}" destId="{109ED235-2217-4269-963F-D3B84D7AFCD5}" srcOrd="1" destOrd="0" presId="urn:microsoft.com/office/officeart/2005/8/layout/vProcess5"/>
    <dgm:cxn modelId="{4C27468F-2CB5-4917-A0D3-33A8549B310A}" type="presParOf" srcId="{EEFD442C-85ED-4CA4-9610-EB5921EEFEC0}" destId="{FC61745C-2E61-4046-9DA2-856FB7EB5F86}" srcOrd="2" destOrd="0" presId="urn:microsoft.com/office/officeart/2005/8/layout/vProcess5"/>
    <dgm:cxn modelId="{FC5656F9-600C-4F88-B3D4-0BE65F00C447}" type="presParOf" srcId="{EEFD442C-85ED-4CA4-9610-EB5921EEFEC0}" destId="{3E26D230-E11D-4D43-BE96-D2CBD8677733}" srcOrd="3" destOrd="0" presId="urn:microsoft.com/office/officeart/2005/8/layout/vProcess5"/>
    <dgm:cxn modelId="{2CBE2FE1-2204-496F-9676-E22A66A724A2}" type="presParOf" srcId="{EEFD442C-85ED-4CA4-9610-EB5921EEFEC0}" destId="{87776C32-3EA6-4AAA-82A2-12DF0576BDA8}" srcOrd="4" destOrd="0" presId="urn:microsoft.com/office/officeart/2005/8/layout/vProcess5"/>
    <dgm:cxn modelId="{060F02CD-2545-431B-AAA8-B22EBB4424DD}" type="presParOf" srcId="{EEFD442C-85ED-4CA4-9610-EB5921EEFEC0}" destId="{2D6FA920-4721-488C-AFCA-14C262DE9434}" srcOrd="5" destOrd="0" presId="urn:microsoft.com/office/officeart/2005/8/layout/vProcess5"/>
    <dgm:cxn modelId="{2F83E276-66D0-4175-A660-D7D3C080C5EB}" type="presParOf" srcId="{EEFD442C-85ED-4CA4-9610-EB5921EEFEC0}" destId="{4D96ECE3-20FE-48F8-940D-CB056A3BF0C2}" srcOrd="6" destOrd="0" presId="urn:microsoft.com/office/officeart/2005/8/layout/vProcess5"/>
    <dgm:cxn modelId="{C42806FD-F2E0-43E2-B708-8B2A9B747C91}" type="presParOf" srcId="{EEFD442C-85ED-4CA4-9610-EB5921EEFEC0}" destId="{6297AF9D-360B-4ACF-95A1-404AEBDC95B0}" srcOrd="7" destOrd="0" presId="urn:microsoft.com/office/officeart/2005/8/layout/vProcess5"/>
    <dgm:cxn modelId="{56BC7B69-976F-4A67-8015-46A274C6FFAA}" type="presParOf" srcId="{EEFD442C-85ED-4CA4-9610-EB5921EEFEC0}" destId="{57BF4E13-0153-4F0A-9C87-99FFD56A9A1B}" srcOrd="8" destOrd="0" presId="urn:microsoft.com/office/officeart/2005/8/layout/vProcess5"/>
    <dgm:cxn modelId="{41813CBA-0496-4B33-83AC-D4C140E7AE64}" type="presParOf" srcId="{EEFD442C-85ED-4CA4-9610-EB5921EEFEC0}" destId="{7AE7C88C-21B2-4665-B689-479FA5881D05}" srcOrd="9" destOrd="0" presId="urn:microsoft.com/office/officeart/2005/8/layout/vProcess5"/>
    <dgm:cxn modelId="{95086CD4-04FD-4F3D-9F41-F625CF282A05}" type="presParOf" srcId="{EEFD442C-85ED-4CA4-9610-EB5921EEFEC0}" destId="{D0D36DF7-EAED-4F7E-A4F4-F3668749C6ED}" srcOrd="10" destOrd="0" presId="urn:microsoft.com/office/officeart/2005/8/layout/vProcess5"/>
    <dgm:cxn modelId="{E155EDA2-6AE9-4724-938C-0E0826844586}" type="presParOf" srcId="{EEFD442C-85ED-4CA4-9610-EB5921EEFEC0}" destId="{8FDCBF83-7A4D-4795-8D8B-2B6B3EE1F07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00001-617A-441D-9055-C1A04867653A}">
      <dsp:nvSpPr>
        <dsp:cNvPr id="0" name=""/>
        <dsp:cNvSpPr/>
      </dsp:nvSpPr>
      <dsp:spPr>
        <a:xfrm>
          <a:off x="96787" y="123756"/>
          <a:ext cx="1276277" cy="127627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9F07F-0B1C-4102-939B-34FD321A257E}">
      <dsp:nvSpPr>
        <dsp:cNvPr id="0" name=""/>
        <dsp:cNvSpPr/>
      </dsp:nvSpPr>
      <dsp:spPr>
        <a:xfrm>
          <a:off x="364805" y="391774"/>
          <a:ext cx="740240" cy="7402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5EDEC4-03D8-4C78-97A1-E7AE74F14749}">
      <dsp:nvSpPr>
        <dsp:cNvPr id="0" name=""/>
        <dsp:cNvSpPr/>
      </dsp:nvSpPr>
      <dsp:spPr>
        <a:xfrm>
          <a:off x="1646552" y="123756"/>
          <a:ext cx="3008367" cy="127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1. Research how to access the BIOS settings on your computer. What key or key combination or procedure do you use to access it?</a:t>
          </a:r>
        </a:p>
      </dsp:txBody>
      <dsp:txXfrm>
        <a:off x="1646552" y="123756"/>
        <a:ext cx="3008367" cy="1276277"/>
      </dsp:txXfrm>
    </dsp:sp>
    <dsp:sp modelId="{DFB1871E-55BE-4C30-9894-E5D78180BAA6}">
      <dsp:nvSpPr>
        <dsp:cNvPr id="0" name=""/>
        <dsp:cNvSpPr/>
      </dsp:nvSpPr>
      <dsp:spPr>
        <a:xfrm>
          <a:off x="5179105" y="123756"/>
          <a:ext cx="1276277" cy="127627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90254-23A5-4902-B2C2-405B42A4C6DD}">
      <dsp:nvSpPr>
        <dsp:cNvPr id="0" name=""/>
        <dsp:cNvSpPr/>
      </dsp:nvSpPr>
      <dsp:spPr>
        <a:xfrm>
          <a:off x="5447123" y="391774"/>
          <a:ext cx="740240" cy="7402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B27B94-7BA2-4C96-A13A-CAF17B177661}">
      <dsp:nvSpPr>
        <dsp:cNvPr id="0" name=""/>
        <dsp:cNvSpPr/>
      </dsp:nvSpPr>
      <dsp:spPr>
        <a:xfrm>
          <a:off x="6728870" y="123756"/>
          <a:ext cx="3008367" cy="127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Answer here: When I booted my computer, it did not automatically pull up the “Enter Setup” message. I had to pull up the </a:t>
          </a:r>
          <a:r>
            <a:rPr lang="en-US" sz="1100" b="1" kern="1200"/>
            <a:t>Settings</a:t>
          </a:r>
          <a:r>
            <a:rPr lang="en-US" sz="1100" kern="1200"/>
            <a:t> and click on </a:t>
          </a:r>
          <a:r>
            <a:rPr lang="en-US" sz="1100" b="1" kern="1200"/>
            <a:t>Update and Security</a:t>
          </a:r>
          <a:r>
            <a:rPr lang="en-US" sz="1100" kern="1200"/>
            <a:t>. Click on </a:t>
          </a:r>
          <a:r>
            <a:rPr lang="en-US" sz="1100" b="1" kern="1200"/>
            <a:t>Recovery</a:t>
          </a:r>
          <a:r>
            <a:rPr lang="en-US" sz="1100" kern="1200"/>
            <a:t> and then </a:t>
          </a:r>
          <a:r>
            <a:rPr lang="en-US" sz="1100" b="1" kern="1200"/>
            <a:t>Restart now </a:t>
          </a:r>
          <a:r>
            <a:rPr lang="en-US" sz="1100" kern="1200"/>
            <a:t>in </a:t>
          </a:r>
          <a:r>
            <a:rPr lang="en-US" sz="1100" b="1" kern="1200"/>
            <a:t>Advanced Options.</a:t>
          </a:r>
          <a:r>
            <a:rPr lang="en-US" sz="1100" kern="1200"/>
            <a:t> Then I had to click on </a:t>
          </a:r>
          <a:r>
            <a:rPr lang="en-US" sz="1100" b="1" kern="1200"/>
            <a:t>UEFI Firmware Settings and Restart.</a:t>
          </a:r>
          <a:r>
            <a:rPr lang="en-US" sz="1100" kern="1200"/>
            <a:t> When the window opened, I had to enable Virtualization Technology capabilities.</a:t>
          </a:r>
        </a:p>
      </dsp:txBody>
      <dsp:txXfrm>
        <a:off x="6728870" y="123756"/>
        <a:ext cx="3008367" cy="1276277"/>
      </dsp:txXfrm>
    </dsp:sp>
    <dsp:sp modelId="{DC2A1EA0-98B5-4BDD-80FC-F574FBEB46C6}">
      <dsp:nvSpPr>
        <dsp:cNvPr id="0" name=""/>
        <dsp:cNvSpPr/>
      </dsp:nvSpPr>
      <dsp:spPr>
        <a:xfrm>
          <a:off x="96787" y="1973541"/>
          <a:ext cx="1276277" cy="127627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12250D-1220-4DB1-BDC2-75DCF53AC1BF}">
      <dsp:nvSpPr>
        <dsp:cNvPr id="0" name=""/>
        <dsp:cNvSpPr/>
      </dsp:nvSpPr>
      <dsp:spPr>
        <a:xfrm>
          <a:off x="364805" y="2241560"/>
          <a:ext cx="740240" cy="7402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6A0C4D-2AEB-47F6-8B5C-FF6D3CFC1C58}">
      <dsp:nvSpPr>
        <dsp:cNvPr id="0" name=""/>
        <dsp:cNvSpPr/>
      </dsp:nvSpPr>
      <dsp:spPr>
        <a:xfrm>
          <a:off x="1646552" y="1973541"/>
          <a:ext cx="3008367" cy="127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2. Do you have Virtualization or Virtualization Technology enabled in the BIOS settings of your computer?</a:t>
          </a:r>
        </a:p>
      </dsp:txBody>
      <dsp:txXfrm>
        <a:off x="1646552" y="1973541"/>
        <a:ext cx="3008367" cy="1276277"/>
      </dsp:txXfrm>
    </dsp:sp>
    <dsp:sp modelId="{114FDCBE-BC68-4766-B48F-A6D8C27DE9B8}">
      <dsp:nvSpPr>
        <dsp:cNvPr id="0" name=""/>
        <dsp:cNvSpPr/>
      </dsp:nvSpPr>
      <dsp:spPr>
        <a:xfrm>
          <a:off x="5179105" y="1973541"/>
          <a:ext cx="1276277" cy="127627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974B3-152D-4E7F-B38B-A2BC063DCE49}">
      <dsp:nvSpPr>
        <dsp:cNvPr id="0" name=""/>
        <dsp:cNvSpPr/>
      </dsp:nvSpPr>
      <dsp:spPr>
        <a:xfrm>
          <a:off x="5447123" y="2241560"/>
          <a:ext cx="740240" cy="7402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3D4097-687B-423B-A83B-8F8781E0096C}">
      <dsp:nvSpPr>
        <dsp:cNvPr id="0" name=""/>
        <dsp:cNvSpPr/>
      </dsp:nvSpPr>
      <dsp:spPr>
        <a:xfrm>
          <a:off x="6728870" y="1973541"/>
          <a:ext cx="3008367" cy="127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Answer here: At first, it was disabled. Once I enabled Virtualization Technology it was smooth sailing.</a:t>
          </a:r>
        </a:p>
      </dsp:txBody>
      <dsp:txXfrm>
        <a:off x="6728870" y="1973541"/>
        <a:ext cx="3008367" cy="1276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62347-20E0-4597-9EE2-92F83F051D5D}">
      <dsp:nvSpPr>
        <dsp:cNvPr id="0" name=""/>
        <dsp:cNvSpPr/>
      </dsp:nvSpPr>
      <dsp:spPr>
        <a:xfrm>
          <a:off x="0" y="634"/>
          <a:ext cx="6172199" cy="14846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B22296-41EE-43D5-B419-0C836C8A3F77}">
      <dsp:nvSpPr>
        <dsp:cNvPr id="0" name=""/>
        <dsp:cNvSpPr/>
      </dsp:nvSpPr>
      <dsp:spPr>
        <a:xfrm>
          <a:off x="449100" y="334676"/>
          <a:ext cx="816546" cy="8165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8E0B91-B9AF-4B5E-B7E8-9752BD158258}">
      <dsp:nvSpPr>
        <dsp:cNvPr id="0" name=""/>
        <dsp:cNvSpPr/>
      </dsp:nvSpPr>
      <dsp:spPr>
        <a:xfrm>
          <a:off x="1714748" y="634"/>
          <a:ext cx="4457451" cy="1484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123" tIns="157123" rIns="157123" bIns="157123" numCol="1" spcCol="1270" anchor="ctr" anchorCtr="0">
          <a:noAutofit/>
        </a:bodyPr>
        <a:lstStyle/>
        <a:p>
          <a:pPr marL="0" lvl="0" indent="0" algn="l" defTabSz="755650">
            <a:lnSpc>
              <a:spcPct val="90000"/>
            </a:lnSpc>
            <a:spcBef>
              <a:spcPct val="0"/>
            </a:spcBef>
            <a:spcAft>
              <a:spcPct val="35000"/>
            </a:spcAft>
            <a:buNone/>
          </a:pPr>
          <a:r>
            <a:rPr lang="en-US" sz="1700" b="1" kern="1200" baseline="0"/>
            <a:t>How to setup and install Linux Kernel.</a:t>
          </a:r>
          <a:endParaRPr lang="en-US" sz="1700" kern="1200"/>
        </a:p>
      </dsp:txBody>
      <dsp:txXfrm>
        <a:off x="1714748" y="634"/>
        <a:ext cx="4457451" cy="1484630"/>
      </dsp:txXfrm>
    </dsp:sp>
    <dsp:sp modelId="{ADCEBD9F-B489-4BB0-AC47-FA9D1C9C9729}">
      <dsp:nvSpPr>
        <dsp:cNvPr id="0" name=""/>
        <dsp:cNvSpPr/>
      </dsp:nvSpPr>
      <dsp:spPr>
        <a:xfrm>
          <a:off x="0" y="1856422"/>
          <a:ext cx="6172199" cy="14846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FA7D43-B0F9-4F07-97AA-59F11635BECF}">
      <dsp:nvSpPr>
        <dsp:cNvPr id="0" name=""/>
        <dsp:cNvSpPr/>
      </dsp:nvSpPr>
      <dsp:spPr>
        <a:xfrm>
          <a:off x="449100" y="2190464"/>
          <a:ext cx="816546" cy="8165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E3E008-D250-44BC-85BF-CFBFFC19C0C3}">
      <dsp:nvSpPr>
        <dsp:cNvPr id="0" name=""/>
        <dsp:cNvSpPr/>
      </dsp:nvSpPr>
      <dsp:spPr>
        <a:xfrm>
          <a:off x="1714748" y="1856422"/>
          <a:ext cx="4457451" cy="1484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123" tIns="157123" rIns="157123" bIns="157123" numCol="1" spcCol="1270" anchor="ctr" anchorCtr="0">
          <a:noAutofit/>
        </a:bodyPr>
        <a:lstStyle/>
        <a:p>
          <a:pPr marL="0" lvl="0" indent="0" algn="l" defTabSz="755650">
            <a:lnSpc>
              <a:spcPct val="90000"/>
            </a:lnSpc>
            <a:spcBef>
              <a:spcPct val="0"/>
            </a:spcBef>
            <a:spcAft>
              <a:spcPct val="35000"/>
            </a:spcAft>
            <a:buNone/>
          </a:pPr>
          <a:r>
            <a:rPr lang="en-US" sz="1700" b="1" kern="1200" baseline="0"/>
            <a:t>How to create a user account and the root account.	</a:t>
          </a:r>
          <a:endParaRPr lang="en-US" sz="1700" kern="1200"/>
        </a:p>
      </dsp:txBody>
      <dsp:txXfrm>
        <a:off x="1714748" y="1856422"/>
        <a:ext cx="4457451" cy="1484630"/>
      </dsp:txXfrm>
    </dsp:sp>
    <dsp:sp modelId="{B64A6366-8D3E-41CB-BC9C-357189F3E306}">
      <dsp:nvSpPr>
        <dsp:cNvPr id="0" name=""/>
        <dsp:cNvSpPr/>
      </dsp:nvSpPr>
      <dsp:spPr>
        <a:xfrm>
          <a:off x="0" y="3712210"/>
          <a:ext cx="6172199" cy="14846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60ACB-F5B7-4845-B483-4B755E5572DD}">
      <dsp:nvSpPr>
        <dsp:cNvPr id="0" name=""/>
        <dsp:cNvSpPr/>
      </dsp:nvSpPr>
      <dsp:spPr>
        <a:xfrm>
          <a:off x="449100" y="4046252"/>
          <a:ext cx="816546" cy="8165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10781E-E1E2-410B-89D5-2A666A9A5062}">
      <dsp:nvSpPr>
        <dsp:cNvPr id="0" name=""/>
        <dsp:cNvSpPr/>
      </dsp:nvSpPr>
      <dsp:spPr>
        <a:xfrm>
          <a:off x="1714748" y="3712210"/>
          <a:ext cx="4457451" cy="1484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123" tIns="157123" rIns="157123" bIns="157123" numCol="1" spcCol="1270" anchor="ctr" anchorCtr="0">
          <a:noAutofit/>
        </a:bodyPr>
        <a:lstStyle/>
        <a:p>
          <a:pPr marL="0" lvl="0" indent="0" algn="l" defTabSz="755650">
            <a:lnSpc>
              <a:spcPct val="90000"/>
            </a:lnSpc>
            <a:spcBef>
              <a:spcPct val="0"/>
            </a:spcBef>
            <a:spcAft>
              <a:spcPct val="35000"/>
            </a:spcAft>
            <a:buNone/>
          </a:pPr>
          <a:r>
            <a:rPr lang="en-US" sz="1700" b="1" kern="1200" baseline="0"/>
            <a:t>Also learned how to access the BIOS and enable functions if they aren’t automatically enabled.</a:t>
          </a:r>
          <a:endParaRPr lang="en-US" sz="1700" kern="1200"/>
        </a:p>
      </dsp:txBody>
      <dsp:txXfrm>
        <a:off x="1714748" y="3712210"/>
        <a:ext cx="4457451" cy="1484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13484-28FE-4857-974F-7354C8D10625}">
      <dsp:nvSpPr>
        <dsp:cNvPr id="0" name=""/>
        <dsp:cNvSpPr/>
      </dsp:nvSpPr>
      <dsp:spPr>
        <a:xfrm>
          <a:off x="0" y="3946537"/>
          <a:ext cx="6790606" cy="4318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a:t>An absolute path is a specific location of a file or directory from the root directory (/). It is complete path from the start of a file system from the root directory.  A relative path is a file or directory relating to the present working directory (pwd). It is not derived directly from the root directory.</a:t>
          </a:r>
        </a:p>
      </dsp:txBody>
      <dsp:txXfrm>
        <a:off x="0" y="3946537"/>
        <a:ext cx="6790606" cy="431867"/>
      </dsp:txXfrm>
    </dsp:sp>
    <dsp:sp modelId="{3832EB76-61E6-4776-8054-4F57119F38A6}">
      <dsp:nvSpPr>
        <dsp:cNvPr id="0" name=""/>
        <dsp:cNvSpPr/>
      </dsp:nvSpPr>
      <dsp:spPr>
        <a:xfrm rot="10800000">
          <a:off x="0" y="3288803"/>
          <a:ext cx="6790606" cy="664212"/>
        </a:xfrm>
        <a:prstGeom prst="upArrowCallout">
          <a:avLst/>
        </a:prstGeom>
        <a:solidFill>
          <a:schemeClr val="accent2">
            <a:hueOff val="500299"/>
            <a:satOff val="-2"/>
            <a:lumOff val="-49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a:t>Answer here:</a:t>
          </a:r>
        </a:p>
      </dsp:txBody>
      <dsp:txXfrm rot="10800000">
        <a:off x="0" y="3288803"/>
        <a:ext cx="6790606" cy="431585"/>
      </dsp:txXfrm>
    </dsp:sp>
    <dsp:sp modelId="{C64573FF-3891-445F-9CBC-F49D2B70767E}">
      <dsp:nvSpPr>
        <dsp:cNvPr id="0" name=""/>
        <dsp:cNvSpPr/>
      </dsp:nvSpPr>
      <dsp:spPr>
        <a:xfrm rot="10800000">
          <a:off x="0" y="2631069"/>
          <a:ext cx="6790606" cy="664212"/>
        </a:xfrm>
        <a:prstGeom prst="upArrowCallout">
          <a:avLst/>
        </a:prstGeom>
        <a:solidFill>
          <a:schemeClr val="accent2">
            <a:hueOff val="1000598"/>
            <a:satOff val="-3"/>
            <a:lumOff val="-9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a:t>2. Explain the differences between a relative path and an absolute/full path in Linux.</a:t>
          </a:r>
        </a:p>
      </dsp:txBody>
      <dsp:txXfrm rot="10800000">
        <a:off x="0" y="2631069"/>
        <a:ext cx="6790606" cy="431585"/>
      </dsp:txXfrm>
    </dsp:sp>
    <dsp:sp modelId="{BAE6FB7C-CA5E-483A-8134-CDE72D210A88}">
      <dsp:nvSpPr>
        <dsp:cNvPr id="0" name=""/>
        <dsp:cNvSpPr/>
      </dsp:nvSpPr>
      <dsp:spPr>
        <a:xfrm rot="10800000">
          <a:off x="0" y="1973335"/>
          <a:ext cx="6790606" cy="664212"/>
        </a:xfrm>
        <a:prstGeom prst="upArrowCallout">
          <a:avLst/>
        </a:prstGeom>
        <a:solidFill>
          <a:schemeClr val="accent2">
            <a:hueOff val="1500897"/>
            <a:satOff val="-5"/>
            <a:lumOff val="-1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a:t>Cd is an acronym for current directory.</a:t>
          </a:r>
        </a:p>
      </dsp:txBody>
      <dsp:txXfrm rot="10800000">
        <a:off x="0" y="1973335"/>
        <a:ext cx="6790606" cy="431585"/>
      </dsp:txXfrm>
    </dsp:sp>
    <dsp:sp modelId="{860C8890-C173-4305-A12E-3002DCF0EF94}">
      <dsp:nvSpPr>
        <dsp:cNvPr id="0" name=""/>
        <dsp:cNvSpPr/>
      </dsp:nvSpPr>
      <dsp:spPr>
        <a:xfrm rot="10800000">
          <a:off x="0" y="1315601"/>
          <a:ext cx="6790606" cy="664212"/>
        </a:xfrm>
        <a:prstGeom prst="upArrowCallout">
          <a:avLst/>
        </a:prstGeom>
        <a:solidFill>
          <a:schemeClr val="accent2">
            <a:hueOff val="2001196"/>
            <a:satOff val="-6"/>
            <a:lumOff val="-19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a:t>pwd is an acronym for present working directory.</a:t>
          </a:r>
        </a:p>
      </dsp:txBody>
      <dsp:txXfrm rot="10800000">
        <a:off x="0" y="1315601"/>
        <a:ext cx="6790606" cy="431585"/>
      </dsp:txXfrm>
    </dsp:sp>
    <dsp:sp modelId="{32AA3E93-89A2-45C8-AE95-D7CD1B69AF01}">
      <dsp:nvSpPr>
        <dsp:cNvPr id="0" name=""/>
        <dsp:cNvSpPr/>
      </dsp:nvSpPr>
      <dsp:spPr>
        <a:xfrm rot="10800000">
          <a:off x="0" y="657866"/>
          <a:ext cx="6790606" cy="664212"/>
        </a:xfrm>
        <a:prstGeom prst="upArrowCallout">
          <a:avLst/>
        </a:prstGeom>
        <a:solidFill>
          <a:schemeClr val="accent2">
            <a:hueOff val="2501495"/>
            <a:satOff val="-8"/>
            <a:lumOff val="-245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a:t>Answer here:</a:t>
          </a:r>
        </a:p>
      </dsp:txBody>
      <dsp:txXfrm rot="10800000">
        <a:off x="0" y="657866"/>
        <a:ext cx="6790606" cy="431585"/>
      </dsp:txXfrm>
    </dsp:sp>
    <dsp:sp modelId="{2DF1CEAF-8242-4186-ABD7-10F3D5D9FE81}">
      <dsp:nvSpPr>
        <dsp:cNvPr id="0" name=""/>
        <dsp:cNvSpPr/>
      </dsp:nvSpPr>
      <dsp:spPr>
        <a:xfrm rot="10800000">
          <a:off x="0" y="132"/>
          <a:ext cx="6790606" cy="664212"/>
        </a:xfrm>
        <a:prstGeom prst="upArrowCallout">
          <a:avLst/>
        </a:prstGeom>
        <a:solidFill>
          <a:schemeClr val="accent2">
            <a:hueOff val="3001794"/>
            <a:satOff val="-9"/>
            <a:lumOff val="-29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US" sz="700" kern="1200"/>
            <a:t>1. What is the pwd command an acronym for? What about the cd command?</a:t>
          </a:r>
        </a:p>
      </dsp:txBody>
      <dsp:txXfrm rot="10800000">
        <a:off x="0" y="132"/>
        <a:ext cx="6790606" cy="4315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BE921-B63B-4A07-80D5-98A82EDBC5FD}">
      <dsp:nvSpPr>
        <dsp:cNvPr id="0" name=""/>
        <dsp:cNvSpPr/>
      </dsp:nvSpPr>
      <dsp:spPr>
        <a:xfrm>
          <a:off x="283681" y="315006"/>
          <a:ext cx="871751" cy="87175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FB1E19-95CC-4DD8-A131-6EF92C043476}">
      <dsp:nvSpPr>
        <dsp:cNvPr id="0" name=""/>
        <dsp:cNvSpPr/>
      </dsp:nvSpPr>
      <dsp:spPr>
        <a:xfrm>
          <a:off x="469464" y="500790"/>
          <a:ext cx="500185" cy="5001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01AD3C-7F24-4AF6-B4B6-811329A74F02}">
      <dsp:nvSpPr>
        <dsp:cNvPr id="0" name=""/>
        <dsp:cNvSpPr/>
      </dsp:nvSpPr>
      <dsp:spPr>
        <a:xfrm>
          <a:off x="5006" y="1458288"/>
          <a:ext cx="1429101" cy="158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1. What are the file permissions of the script?</a:t>
          </a:r>
        </a:p>
      </dsp:txBody>
      <dsp:txXfrm>
        <a:off x="5006" y="1458288"/>
        <a:ext cx="1429101" cy="1584293"/>
      </dsp:txXfrm>
    </dsp:sp>
    <dsp:sp modelId="{8AF9F677-0FFB-4D5E-9A8A-B20F3991264F}">
      <dsp:nvSpPr>
        <dsp:cNvPr id="0" name=""/>
        <dsp:cNvSpPr/>
      </dsp:nvSpPr>
      <dsp:spPr>
        <a:xfrm>
          <a:off x="1962876" y="315006"/>
          <a:ext cx="871751" cy="87175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31A21-5965-4CCC-B22B-A4D5F268CFD6}">
      <dsp:nvSpPr>
        <dsp:cNvPr id="0" name=""/>
        <dsp:cNvSpPr/>
      </dsp:nvSpPr>
      <dsp:spPr>
        <a:xfrm>
          <a:off x="2148659" y="500790"/>
          <a:ext cx="500185" cy="5001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777A5C-96F3-40AA-A2C0-BA1562DD72D6}">
      <dsp:nvSpPr>
        <dsp:cNvPr id="0" name=""/>
        <dsp:cNvSpPr/>
      </dsp:nvSpPr>
      <dsp:spPr>
        <a:xfrm>
          <a:off x="1684201" y="1458288"/>
          <a:ext cx="1429101" cy="158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Answer here: The file permissions of the script are: rwx-rwr-rrr. This is made available by running the ls –l command.</a:t>
          </a:r>
        </a:p>
      </dsp:txBody>
      <dsp:txXfrm>
        <a:off x="1684201" y="1458288"/>
        <a:ext cx="1429101" cy="1584293"/>
      </dsp:txXfrm>
    </dsp:sp>
    <dsp:sp modelId="{606932E2-963A-4DB7-9237-83EEF3758FF9}">
      <dsp:nvSpPr>
        <dsp:cNvPr id="0" name=""/>
        <dsp:cNvSpPr/>
      </dsp:nvSpPr>
      <dsp:spPr>
        <a:xfrm>
          <a:off x="3642070" y="315006"/>
          <a:ext cx="871751" cy="87175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94F869-CBAB-40F2-9D63-1A723DBD47C0}">
      <dsp:nvSpPr>
        <dsp:cNvPr id="0" name=""/>
        <dsp:cNvSpPr/>
      </dsp:nvSpPr>
      <dsp:spPr>
        <a:xfrm>
          <a:off x="3827853" y="500790"/>
          <a:ext cx="500185" cy="5001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2499A7-C9E2-4B25-BB47-959BE611A4F8}">
      <dsp:nvSpPr>
        <dsp:cNvPr id="0" name=""/>
        <dsp:cNvSpPr/>
      </dsp:nvSpPr>
      <dsp:spPr>
        <a:xfrm>
          <a:off x="3363395" y="1458288"/>
          <a:ext cx="1429101" cy="158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2. What’s the name of the user-defined variable in the script?</a:t>
          </a:r>
        </a:p>
      </dsp:txBody>
      <dsp:txXfrm>
        <a:off x="3363395" y="1458288"/>
        <a:ext cx="1429101" cy="1584293"/>
      </dsp:txXfrm>
    </dsp:sp>
    <dsp:sp modelId="{2BAC4B25-F334-4D06-8988-5AE13092E90F}">
      <dsp:nvSpPr>
        <dsp:cNvPr id="0" name=""/>
        <dsp:cNvSpPr/>
      </dsp:nvSpPr>
      <dsp:spPr>
        <a:xfrm>
          <a:off x="5321264" y="315006"/>
          <a:ext cx="871751" cy="87175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EC1D4F-1B24-47E7-9E7A-85ECF784DEE7}">
      <dsp:nvSpPr>
        <dsp:cNvPr id="0" name=""/>
        <dsp:cNvSpPr/>
      </dsp:nvSpPr>
      <dsp:spPr>
        <a:xfrm>
          <a:off x="5507047" y="500790"/>
          <a:ext cx="500185" cy="5001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782174-2D8C-4538-9D92-3C5700B3A472}">
      <dsp:nvSpPr>
        <dsp:cNvPr id="0" name=""/>
        <dsp:cNvSpPr/>
      </dsp:nvSpPr>
      <dsp:spPr>
        <a:xfrm>
          <a:off x="5042589" y="1458288"/>
          <a:ext cx="1429101" cy="158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Answer here: The user defined variable is: “text”. </a:t>
          </a:r>
        </a:p>
      </dsp:txBody>
      <dsp:txXfrm>
        <a:off x="5042589" y="1458288"/>
        <a:ext cx="1429101" cy="1584293"/>
      </dsp:txXfrm>
    </dsp:sp>
    <dsp:sp modelId="{51CBAB6A-7024-4358-8DAA-E1988C47B664}">
      <dsp:nvSpPr>
        <dsp:cNvPr id="0" name=""/>
        <dsp:cNvSpPr/>
      </dsp:nvSpPr>
      <dsp:spPr>
        <a:xfrm>
          <a:off x="7000459" y="315006"/>
          <a:ext cx="871751" cy="871751"/>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A1827E-B760-48EA-A52B-350E34BE5CF5}">
      <dsp:nvSpPr>
        <dsp:cNvPr id="0" name=""/>
        <dsp:cNvSpPr/>
      </dsp:nvSpPr>
      <dsp:spPr>
        <a:xfrm>
          <a:off x="7186242" y="500790"/>
          <a:ext cx="500185" cy="5001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1FA957-0CA2-487B-B782-0DA1B0FA53FD}">
      <dsp:nvSpPr>
        <dsp:cNvPr id="0" name=""/>
        <dsp:cNvSpPr/>
      </dsp:nvSpPr>
      <dsp:spPr>
        <a:xfrm>
          <a:off x="6721784" y="1458288"/>
          <a:ext cx="1429101" cy="158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3. Which redirection meta-character is used in the script? What does it do?</a:t>
          </a:r>
        </a:p>
      </dsp:txBody>
      <dsp:txXfrm>
        <a:off x="6721784" y="1458288"/>
        <a:ext cx="1429101" cy="1584293"/>
      </dsp:txXfrm>
    </dsp:sp>
    <dsp:sp modelId="{2DA569BD-B004-401E-AC7D-0AF261D2FE8B}">
      <dsp:nvSpPr>
        <dsp:cNvPr id="0" name=""/>
        <dsp:cNvSpPr/>
      </dsp:nvSpPr>
      <dsp:spPr>
        <a:xfrm>
          <a:off x="8679653" y="315006"/>
          <a:ext cx="871751" cy="87175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665F21-4A2D-4654-8591-E6775BD51DBB}">
      <dsp:nvSpPr>
        <dsp:cNvPr id="0" name=""/>
        <dsp:cNvSpPr/>
      </dsp:nvSpPr>
      <dsp:spPr>
        <a:xfrm>
          <a:off x="8865436" y="500790"/>
          <a:ext cx="500185" cy="50018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8C857A-EFC4-4B24-8560-0F0B6755F226}">
      <dsp:nvSpPr>
        <dsp:cNvPr id="0" name=""/>
        <dsp:cNvSpPr/>
      </dsp:nvSpPr>
      <dsp:spPr>
        <a:xfrm>
          <a:off x="8400978" y="1458288"/>
          <a:ext cx="1429101" cy="158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Answer here: By entering ^x (CTRL + x) y this saves the script. Then by typing cat MyToDoList this brings up each script entry located within the file.</a:t>
          </a:r>
        </a:p>
      </dsp:txBody>
      <dsp:txXfrm>
        <a:off x="8400978" y="1458288"/>
        <a:ext cx="1429101" cy="15842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99459-B3F9-41F4-9B53-80326BC33D84}">
      <dsp:nvSpPr>
        <dsp:cNvPr id="0" name=""/>
        <dsp:cNvSpPr/>
      </dsp:nvSpPr>
      <dsp:spPr>
        <a:xfrm>
          <a:off x="0" y="2981"/>
          <a:ext cx="6172199" cy="4545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59E505-1E82-460B-96BC-7B0516446D00}">
      <dsp:nvSpPr>
        <dsp:cNvPr id="0" name=""/>
        <dsp:cNvSpPr/>
      </dsp:nvSpPr>
      <dsp:spPr>
        <a:xfrm>
          <a:off x="137493" y="105249"/>
          <a:ext cx="250232" cy="2499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F733D5-3D3A-42F7-8F2F-03CBCCB71846}">
      <dsp:nvSpPr>
        <dsp:cNvPr id="0" name=""/>
        <dsp:cNvSpPr/>
      </dsp:nvSpPr>
      <dsp:spPr>
        <a:xfrm>
          <a:off x="525219" y="2981"/>
          <a:ext cx="5560694" cy="610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639" tIns="64639" rIns="64639" bIns="64639" numCol="1" spcCol="1270" anchor="ctr" anchorCtr="0">
          <a:noAutofit/>
        </a:bodyPr>
        <a:lstStyle/>
        <a:p>
          <a:pPr marL="0" lvl="0" indent="0" algn="l" defTabSz="622300">
            <a:lnSpc>
              <a:spcPct val="90000"/>
            </a:lnSpc>
            <a:spcBef>
              <a:spcPct val="0"/>
            </a:spcBef>
            <a:spcAft>
              <a:spcPct val="35000"/>
            </a:spcAft>
            <a:buNone/>
          </a:pPr>
          <a:r>
            <a:rPr lang="en-US" sz="1400" kern="1200"/>
            <a:t>1. Which DHCP message is shown in the output of the </a:t>
          </a:r>
          <a:r>
            <a:rPr lang="en-US" sz="1400" b="1" kern="1200"/>
            <a:t>sudo dhclient –v –r ens33</a:t>
          </a:r>
          <a:r>
            <a:rPr lang="en-US" sz="1400" kern="1200"/>
            <a:t> command?</a:t>
          </a:r>
        </a:p>
      </dsp:txBody>
      <dsp:txXfrm>
        <a:off x="525219" y="2981"/>
        <a:ext cx="5560694" cy="610766"/>
      </dsp:txXfrm>
    </dsp:sp>
    <dsp:sp modelId="{9E2FE53F-E1A7-494E-B6DE-71C29616A291}">
      <dsp:nvSpPr>
        <dsp:cNvPr id="0" name=""/>
        <dsp:cNvSpPr/>
      </dsp:nvSpPr>
      <dsp:spPr>
        <a:xfrm>
          <a:off x="0" y="766439"/>
          <a:ext cx="6172199" cy="4545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65C523-8575-4255-A921-283177149B56}">
      <dsp:nvSpPr>
        <dsp:cNvPr id="0" name=""/>
        <dsp:cNvSpPr/>
      </dsp:nvSpPr>
      <dsp:spPr>
        <a:xfrm>
          <a:off x="137493" y="868706"/>
          <a:ext cx="250232" cy="2499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94BFE1-29D5-4BBD-9ADA-19AEFAD82D69}">
      <dsp:nvSpPr>
        <dsp:cNvPr id="0" name=""/>
        <dsp:cNvSpPr/>
      </dsp:nvSpPr>
      <dsp:spPr>
        <a:xfrm>
          <a:off x="525219" y="766439"/>
          <a:ext cx="5560694" cy="610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639" tIns="64639" rIns="64639" bIns="64639" numCol="1" spcCol="1270" anchor="ctr" anchorCtr="0">
          <a:noAutofit/>
        </a:bodyPr>
        <a:lstStyle/>
        <a:p>
          <a:pPr marL="0" lvl="0" indent="0" algn="l" defTabSz="622300">
            <a:lnSpc>
              <a:spcPct val="90000"/>
            </a:lnSpc>
            <a:spcBef>
              <a:spcPct val="0"/>
            </a:spcBef>
            <a:spcAft>
              <a:spcPct val="35000"/>
            </a:spcAft>
            <a:buNone/>
          </a:pPr>
          <a:r>
            <a:rPr lang="en-US" sz="1400" kern="1200"/>
            <a:t>Answer here: DHCPRELEASE of 192.168.2.129 on ens33 to 192.168.2.254 port 67 (xid=0x4099f0ce)</a:t>
          </a:r>
        </a:p>
      </dsp:txBody>
      <dsp:txXfrm>
        <a:off x="525219" y="766439"/>
        <a:ext cx="5560694" cy="610766"/>
      </dsp:txXfrm>
    </dsp:sp>
    <dsp:sp modelId="{F14133EC-CB11-468D-9D5F-5A52BB9A6B66}">
      <dsp:nvSpPr>
        <dsp:cNvPr id="0" name=""/>
        <dsp:cNvSpPr/>
      </dsp:nvSpPr>
      <dsp:spPr>
        <a:xfrm>
          <a:off x="0" y="1529896"/>
          <a:ext cx="6172199" cy="4545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B0B422-687E-4E5C-BB7D-B293C0B974F8}">
      <dsp:nvSpPr>
        <dsp:cNvPr id="0" name=""/>
        <dsp:cNvSpPr/>
      </dsp:nvSpPr>
      <dsp:spPr>
        <a:xfrm>
          <a:off x="137493" y="1632164"/>
          <a:ext cx="250232" cy="2499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BC8E4-0254-4C82-9F03-A847F76125D9}">
      <dsp:nvSpPr>
        <dsp:cNvPr id="0" name=""/>
        <dsp:cNvSpPr/>
      </dsp:nvSpPr>
      <dsp:spPr>
        <a:xfrm>
          <a:off x="525219" y="1529896"/>
          <a:ext cx="5560694" cy="610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639" tIns="64639" rIns="64639" bIns="64639" numCol="1" spcCol="1270" anchor="ctr" anchorCtr="0">
          <a:noAutofit/>
        </a:bodyPr>
        <a:lstStyle/>
        <a:p>
          <a:pPr marL="0" lvl="0" indent="0" algn="l" defTabSz="622300">
            <a:lnSpc>
              <a:spcPct val="90000"/>
            </a:lnSpc>
            <a:spcBef>
              <a:spcPct val="0"/>
            </a:spcBef>
            <a:spcAft>
              <a:spcPct val="35000"/>
            </a:spcAft>
            <a:buNone/>
          </a:pPr>
          <a:r>
            <a:rPr lang="en-US" sz="1400" kern="1200"/>
            <a:t>2. Which four DHCP messages are shown in the output of the </a:t>
          </a:r>
          <a:r>
            <a:rPr lang="en-US" sz="1400" b="1" kern="1200"/>
            <a:t>sudo dhclient –v ens33 </a:t>
          </a:r>
          <a:r>
            <a:rPr lang="en-US" sz="1400" kern="1200"/>
            <a:t>command?</a:t>
          </a:r>
        </a:p>
      </dsp:txBody>
      <dsp:txXfrm>
        <a:off x="525219" y="1529896"/>
        <a:ext cx="5560694" cy="610766"/>
      </dsp:txXfrm>
    </dsp:sp>
    <dsp:sp modelId="{3B69A70F-D925-4062-8081-A13B74CD1FD6}">
      <dsp:nvSpPr>
        <dsp:cNvPr id="0" name=""/>
        <dsp:cNvSpPr/>
      </dsp:nvSpPr>
      <dsp:spPr>
        <a:xfrm>
          <a:off x="0" y="2293354"/>
          <a:ext cx="6172199" cy="4545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367E8D-400E-44E7-854A-3031756C53BF}">
      <dsp:nvSpPr>
        <dsp:cNvPr id="0" name=""/>
        <dsp:cNvSpPr/>
      </dsp:nvSpPr>
      <dsp:spPr>
        <a:xfrm>
          <a:off x="137493" y="2395622"/>
          <a:ext cx="250232" cy="2499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BB3CD4-1B26-41D6-A974-314797924BD7}">
      <dsp:nvSpPr>
        <dsp:cNvPr id="0" name=""/>
        <dsp:cNvSpPr/>
      </dsp:nvSpPr>
      <dsp:spPr>
        <a:xfrm>
          <a:off x="525219" y="2293354"/>
          <a:ext cx="5560694" cy="610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639" tIns="64639" rIns="64639" bIns="64639" numCol="1" spcCol="1270" anchor="ctr" anchorCtr="0">
          <a:noAutofit/>
        </a:bodyPr>
        <a:lstStyle/>
        <a:p>
          <a:pPr marL="0" lvl="0" indent="0" algn="l" defTabSz="622300">
            <a:lnSpc>
              <a:spcPct val="90000"/>
            </a:lnSpc>
            <a:spcBef>
              <a:spcPct val="0"/>
            </a:spcBef>
            <a:spcAft>
              <a:spcPct val="35000"/>
            </a:spcAft>
            <a:buNone/>
          </a:pPr>
          <a:r>
            <a:rPr lang="en-US" sz="1400" kern="1200"/>
            <a:t>Answer here: DHCPDISCOVER on ens33 to 255.255.255.255 port 67 interval 3 (xid=0x61ad390e)</a:t>
          </a:r>
        </a:p>
      </dsp:txBody>
      <dsp:txXfrm>
        <a:off x="525219" y="2293354"/>
        <a:ext cx="5560694" cy="610766"/>
      </dsp:txXfrm>
    </dsp:sp>
    <dsp:sp modelId="{A335918E-A65E-40B2-8ECF-55BABA805C39}">
      <dsp:nvSpPr>
        <dsp:cNvPr id="0" name=""/>
        <dsp:cNvSpPr/>
      </dsp:nvSpPr>
      <dsp:spPr>
        <a:xfrm>
          <a:off x="0" y="3056812"/>
          <a:ext cx="6172199" cy="4545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3D120-F870-479B-A313-E5B5158C959D}">
      <dsp:nvSpPr>
        <dsp:cNvPr id="0" name=""/>
        <dsp:cNvSpPr/>
      </dsp:nvSpPr>
      <dsp:spPr>
        <a:xfrm>
          <a:off x="137493" y="3159079"/>
          <a:ext cx="250232" cy="2499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37F7F1-0FC1-4BB9-8C1B-20587B3A48C3}">
      <dsp:nvSpPr>
        <dsp:cNvPr id="0" name=""/>
        <dsp:cNvSpPr/>
      </dsp:nvSpPr>
      <dsp:spPr>
        <a:xfrm>
          <a:off x="525219" y="3056812"/>
          <a:ext cx="5560694" cy="610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639" tIns="64639" rIns="64639" bIns="64639" numCol="1" spcCol="1270" anchor="ctr" anchorCtr="0">
          <a:noAutofit/>
        </a:bodyPr>
        <a:lstStyle/>
        <a:p>
          <a:pPr marL="0" lvl="0" indent="0" algn="l" defTabSz="622300">
            <a:lnSpc>
              <a:spcPct val="90000"/>
            </a:lnSpc>
            <a:spcBef>
              <a:spcPct val="0"/>
            </a:spcBef>
            <a:spcAft>
              <a:spcPct val="35000"/>
            </a:spcAft>
            <a:buNone/>
          </a:pPr>
          <a:r>
            <a:rPr lang="en-US" sz="1400" kern="1200"/>
            <a:t>DHCPOFFER of 192.168.2.129 from 192.168.2.254</a:t>
          </a:r>
        </a:p>
      </dsp:txBody>
      <dsp:txXfrm>
        <a:off x="525219" y="3056812"/>
        <a:ext cx="5560694" cy="610766"/>
      </dsp:txXfrm>
    </dsp:sp>
    <dsp:sp modelId="{57836DAF-C965-4FCB-989C-2AA16F49F901}">
      <dsp:nvSpPr>
        <dsp:cNvPr id="0" name=""/>
        <dsp:cNvSpPr/>
      </dsp:nvSpPr>
      <dsp:spPr>
        <a:xfrm>
          <a:off x="0" y="3820269"/>
          <a:ext cx="6172199" cy="4545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F7EF83-05C7-49E0-B8FE-5E2890B97696}">
      <dsp:nvSpPr>
        <dsp:cNvPr id="0" name=""/>
        <dsp:cNvSpPr/>
      </dsp:nvSpPr>
      <dsp:spPr>
        <a:xfrm>
          <a:off x="137493" y="3922537"/>
          <a:ext cx="250232" cy="2499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02C6B6-C84D-4513-803D-D733E31EEFED}">
      <dsp:nvSpPr>
        <dsp:cNvPr id="0" name=""/>
        <dsp:cNvSpPr/>
      </dsp:nvSpPr>
      <dsp:spPr>
        <a:xfrm>
          <a:off x="525219" y="3820269"/>
          <a:ext cx="5560694" cy="610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639" tIns="64639" rIns="64639" bIns="64639" numCol="1" spcCol="1270" anchor="ctr" anchorCtr="0">
          <a:noAutofit/>
        </a:bodyPr>
        <a:lstStyle/>
        <a:p>
          <a:pPr marL="0" lvl="0" indent="0" algn="l" defTabSz="622300">
            <a:lnSpc>
              <a:spcPct val="90000"/>
            </a:lnSpc>
            <a:spcBef>
              <a:spcPct val="0"/>
            </a:spcBef>
            <a:spcAft>
              <a:spcPct val="35000"/>
            </a:spcAft>
            <a:buNone/>
          </a:pPr>
          <a:r>
            <a:rPr lang="en-US" sz="1400" kern="1200"/>
            <a:t>DHCPREQUEST for 192.168.2.129 on ens33 to 255.255.255.255 port 67 (xid=0xe39ad61)</a:t>
          </a:r>
        </a:p>
      </dsp:txBody>
      <dsp:txXfrm>
        <a:off x="525219" y="3820269"/>
        <a:ext cx="5560694" cy="610766"/>
      </dsp:txXfrm>
    </dsp:sp>
    <dsp:sp modelId="{854E5BB8-8A7A-432C-AC3A-B047FA43F866}">
      <dsp:nvSpPr>
        <dsp:cNvPr id="0" name=""/>
        <dsp:cNvSpPr/>
      </dsp:nvSpPr>
      <dsp:spPr>
        <a:xfrm>
          <a:off x="0" y="4583727"/>
          <a:ext cx="6172199" cy="4545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7B7767-A179-4892-AF43-87F100D24F7D}">
      <dsp:nvSpPr>
        <dsp:cNvPr id="0" name=""/>
        <dsp:cNvSpPr/>
      </dsp:nvSpPr>
      <dsp:spPr>
        <a:xfrm>
          <a:off x="137493" y="4685995"/>
          <a:ext cx="250232" cy="24998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17A9F8-0CDA-4746-9AA6-241902074485}">
      <dsp:nvSpPr>
        <dsp:cNvPr id="0" name=""/>
        <dsp:cNvSpPr/>
      </dsp:nvSpPr>
      <dsp:spPr>
        <a:xfrm>
          <a:off x="525219" y="4583727"/>
          <a:ext cx="5560694" cy="610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639" tIns="64639" rIns="64639" bIns="64639" numCol="1" spcCol="1270" anchor="ctr" anchorCtr="0">
          <a:noAutofit/>
        </a:bodyPr>
        <a:lstStyle/>
        <a:p>
          <a:pPr marL="0" lvl="0" indent="0" algn="l" defTabSz="622300">
            <a:lnSpc>
              <a:spcPct val="90000"/>
            </a:lnSpc>
            <a:spcBef>
              <a:spcPct val="0"/>
            </a:spcBef>
            <a:spcAft>
              <a:spcPct val="35000"/>
            </a:spcAft>
            <a:buNone/>
          </a:pPr>
          <a:r>
            <a:rPr lang="en-US" sz="1400" kern="1200"/>
            <a:t>DHCPACK of 192.168.2.129 from 192.168.2.254 (xid=0x61ad390e)</a:t>
          </a:r>
        </a:p>
      </dsp:txBody>
      <dsp:txXfrm>
        <a:off x="525219" y="4583727"/>
        <a:ext cx="5560694" cy="6107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ED235-2217-4269-963F-D3B84D7AFCD5}">
      <dsp:nvSpPr>
        <dsp:cNvPr id="0" name=""/>
        <dsp:cNvSpPr/>
      </dsp:nvSpPr>
      <dsp:spPr>
        <a:xfrm>
          <a:off x="0" y="0"/>
          <a:ext cx="7868069" cy="7386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a:t>When entering the command: cd /var/lib/NetworkManager an error occurred stating that permission was denied.</a:t>
          </a:r>
          <a:endParaRPr lang="en-US" sz="1300" kern="1200"/>
        </a:p>
      </dsp:txBody>
      <dsp:txXfrm>
        <a:off x="21635" y="21635"/>
        <a:ext cx="7008569" cy="695399"/>
      </dsp:txXfrm>
    </dsp:sp>
    <dsp:sp modelId="{FC61745C-2E61-4046-9DA2-856FB7EB5F86}">
      <dsp:nvSpPr>
        <dsp:cNvPr id="0" name=""/>
        <dsp:cNvSpPr/>
      </dsp:nvSpPr>
      <dsp:spPr>
        <a:xfrm>
          <a:off x="658950" y="872972"/>
          <a:ext cx="7868069" cy="7386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a:t>To resolve this issue enter:</a:t>
          </a:r>
          <a:endParaRPr lang="en-US" sz="1300" kern="1200"/>
        </a:p>
      </dsp:txBody>
      <dsp:txXfrm>
        <a:off x="680585" y="894607"/>
        <a:ext cx="6685713" cy="695399"/>
      </dsp:txXfrm>
    </dsp:sp>
    <dsp:sp modelId="{3E26D230-E11D-4D43-BE96-D2CBD8677733}">
      <dsp:nvSpPr>
        <dsp:cNvPr id="0" name=""/>
        <dsp:cNvSpPr/>
      </dsp:nvSpPr>
      <dsp:spPr>
        <a:xfrm>
          <a:off x="1308066" y="1745945"/>
          <a:ext cx="7868069" cy="73866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a:t>1). sudo –s to start a root shell and then cd into the directory</a:t>
          </a:r>
          <a:endParaRPr lang="en-US" sz="1300" kern="1200"/>
        </a:p>
      </dsp:txBody>
      <dsp:txXfrm>
        <a:off x="1329701" y="1767580"/>
        <a:ext cx="6695548" cy="695399"/>
      </dsp:txXfrm>
    </dsp:sp>
    <dsp:sp modelId="{87776C32-3EA6-4AAA-82A2-12DF0576BDA8}">
      <dsp:nvSpPr>
        <dsp:cNvPr id="0" name=""/>
        <dsp:cNvSpPr/>
      </dsp:nvSpPr>
      <dsp:spPr>
        <a:xfrm>
          <a:off x="1967017" y="2618918"/>
          <a:ext cx="7868069" cy="73866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a:t>2). Once finished as root user, type exit and return to your home directory in the login shell.</a:t>
          </a:r>
          <a:endParaRPr lang="en-US" sz="1300" kern="1200"/>
        </a:p>
      </dsp:txBody>
      <dsp:txXfrm>
        <a:off x="1988652" y="2640553"/>
        <a:ext cx="6685713" cy="695399"/>
      </dsp:txXfrm>
    </dsp:sp>
    <dsp:sp modelId="{2D6FA920-4721-488C-AFCA-14C262DE9434}">
      <dsp:nvSpPr>
        <dsp:cNvPr id="0" name=""/>
        <dsp:cNvSpPr/>
      </dsp:nvSpPr>
      <dsp:spPr>
        <a:xfrm>
          <a:off x="7387934" y="565753"/>
          <a:ext cx="480135" cy="48013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495964" y="565753"/>
        <a:ext cx="264075" cy="361302"/>
      </dsp:txXfrm>
    </dsp:sp>
    <dsp:sp modelId="{4D96ECE3-20FE-48F8-940D-CB056A3BF0C2}">
      <dsp:nvSpPr>
        <dsp:cNvPr id="0" name=""/>
        <dsp:cNvSpPr/>
      </dsp:nvSpPr>
      <dsp:spPr>
        <a:xfrm>
          <a:off x="8046885" y="1438726"/>
          <a:ext cx="480135" cy="48013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154915" y="1438726"/>
        <a:ext cx="264075" cy="361302"/>
      </dsp:txXfrm>
    </dsp:sp>
    <dsp:sp modelId="{6297AF9D-360B-4ACF-95A1-404AEBDC95B0}">
      <dsp:nvSpPr>
        <dsp:cNvPr id="0" name=""/>
        <dsp:cNvSpPr/>
      </dsp:nvSpPr>
      <dsp:spPr>
        <a:xfrm>
          <a:off x="8696001" y="2311699"/>
          <a:ext cx="480135" cy="48013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804031" y="2311699"/>
        <a:ext cx="264075" cy="36130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10/23/2020</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727889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987388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10/23/2020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42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10/23/2020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74193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10/23/2020</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35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10/23/2020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5970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10/23/2020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46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10/23/2020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05157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10/23/2020</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32056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10/23/2020</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2029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10/23/2020</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334732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10/23/2020</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07391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4078"/>
            <a:ext cx="464109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78C6A6E-8D4D-453C-8076-00E179993821}"/>
              </a:ext>
            </a:extLst>
          </p:cNvPr>
          <p:cNvPicPr>
            <a:picLocks noChangeAspect="1"/>
          </p:cNvPicPr>
          <p:nvPr/>
        </p:nvPicPr>
        <p:blipFill rotWithShape="1">
          <a:blip r:embed="rId2"/>
          <a:srcRect r="287" b="-1"/>
          <a:stretch/>
        </p:blipFill>
        <p:spPr>
          <a:xfrm>
            <a:off x="20" y="1074544"/>
            <a:ext cx="7573364" cy="5069861"/>
          </a:xfrm>
          <a:prstGeom prst="rect">
            <a:avLst/>
          </a:prstGeom>
        </p:spPr>
      </p:pic>
      <p:sp>
        <p:nvSpPr>
          <p:cNvPr id="13" name="Rectangle 12">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7" y="1095508"/>
            <a:ext cx="4606533"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E07C5-8C65-4922-9FE8-E9C9737780B8}"/>
              </a:ext>
            </a:extLst>
          </p:cNvPr>
          <p:cNvSpPr>
            <a:spLocks noGrp="1"/>
          </p:cNvSpPr>
          <p:nvPr>
            <p:ph type="ctrTitle"/>
          </p:nvPr>
        </p:nvSpPr>
        <p:spPr>
          <a:xfrm>
            <a:off x="7973503" y="1709530"/>
            <a:ext cx="3754671" cy="2528515"/>
          </a:xfrm>
        </p:spPr>
        <p:txBody>
          <a:bodyPr anchor="b">
            <a:normAutofit/>
          </a:bodyPr>
          <a:lstStyle/>
          <a:p>
            <a:pPr>
              <a:lnSpc>
                <a:spcPct val="115000"/>
              </a:lnSpc>
            </a:pPr>
            <a:r>
              <a:rPr lang="en-US" sz="3100">
                <a:solidFill>
                  <a:schemeClr val="bg1"/>
                </a:solidFill>
              </a:rPr>
              <a:t>CEIS 106 Introduction to Operating Systems</a:t>
            </a:r>
          </a:p>
        </p:txBody>
      </p:sp>
      <p:sp>
        <p:nvSpPr>
          <p:cNvPr id="3" name="Subtitle 2">
            <a:extLst>
              <a:ext uri="{FF2B5EF4-FFF2-40B4-BE49-F238E27FC236}">
                <a16:creationId xmlns:a16="http://schemas.microsoft.com/office/drawing/2014/main" id="{B3283C87-15FE-48B2-AE41-25A602176D61}"/>
              </a:ext>
            </a:extLst>
          </p:cNvPr>
          <p:cNvSpPr>
            <a:spLocks noGrp="1"/>
          </p:cNvSpPr>
          <p:nvPr>
            <p:ph type="subTitle" idx="1"/>
          </p:nvPr>
        </p:nvSpPr>
        <p:spPr>
          <a:xfrm>
            <a:off x="7976915" y="4238046"/>
            <a:ext cx="3751260" cy="1741404"/>
          </a:xfrm>
        </p:spPr>
        <p:txBody>
          <a:bodyPr anchor="t">
            <a:normAutofit/>
          </a:bodyPr>
          <a:lstStyle/>
          <a:p>
            <a:r>
              <a:rPr lang="en-US" sz="2000" dirty="0">
                <a:solidFill>
                  <a:schemeClr val="bg1"/>
                </a:solidFill>
              </a:rPr>
              <a:t>By: Rashelle Stiltner</a:t>
            </a:r>
          </a:p>
          <a:p>
            <a:r>
              <a:rPr lang="en-US" sz="2000" dirty="0">
                <a:solidFill>
                  <a:schemeClr val="bg1"/>
                </a:solidFill>
              </a:rPr>
              <a:t>DeVry University </a:t>
            </a:r>
          </a:p>
        </p:txBody>
      </p:sp>
      <p:sp>
        <p:nvSpPr>
          <p:cNvPr id="17" name="Rectangle 16">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3455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627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5" name="Rectangle 2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F45F8234-3080-4C07-B575-B79541029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3" descr="A screenshot of a cell phone&#10;&#10;Description automatically generated">
            <a:extLst>
              <a:ext uri="{FF2B5EF4-FFF2-40B4-BE49-F238E27FC236}">
                <a16:creationId xmlns:a16="http://schemas.microsoft.com/office/drawing/2014/main" id="{1DD8DA51-7623-4903-877D-15D01BF4D95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462"/>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1B0E0466-9F2F-4C27-AE6F-953F891B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54430" y="1148464"/>
            <a:ext cx="4637567" cy="501914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870E4-F564-4B00-B331-BEB5B2A24021}"/>
              </a:ext>
            </a:extLst>
          </p:cNvPr>
          <p:cNvSpPr>
            <a:spLocks noGrp="1"/>
          </p:cNvSpPr>
          <p:nvPr>
            <p:ph type="title"/>
          </p:nvPr>
        </p:nvSpPr>
        <p:spPr>
          <a:xfrm>
            <a:off x="8197352" y="1479340"/>
            <a:ext cx="3351729" cy="3015280"/>
          </a:xfrm>
        </p:spPr>
        <p:txBody>
          <a:bodyPr vert="horz" lIns="109728" tIns="109728" rIns="109728" bIns="91440" rtlCol="0" anchor="b">
            <a:normAutofit/>
          </a:bodyPr>
          <a:lstStyle/>
          <a:p>
            <a:pPr>
              <a:lnSpc>
                <a:spcPct val="125000"/>
              </a:lnSpc>
            </a:pPr>
            <a:r>
              <a:rPr lang="en-US" sz="3300" b="0" cap="all"/>
              <a:t>Locating directories and files</a:t>
            </a:r>
          </a:p>
        </p:txBody>
      </p:sp>
      <p:sp>
        <p:nvSpPr>
          <p:cNvPr id="31" name="Rectangle 30">
            <a:extLst>
              <a:ext uri="{FF2B5EF4-FFF2-40B4-BE49-F238E27FC236}">
                <a16:creationId xmlns:a16="http://schemas.microsoft.com/office/drawing/2014/main" id="{E4F2DCBC-B44F-4E3C-871F-87CC2B8BD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5"/>
            <a:ext cx="6858002"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43065B8-2E07-4810-B74C-42FD04091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1084456"/>
            <a:ext cx="4636008"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D529F17-FB87-4ECB-9485-C58500A1B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6109423"/>
            <a:ext cx="4636008"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928433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33" name="Rectangle 3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32C3162B-47DE-4EA0-A4BE-9A143AEC6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13" y="1031500"/>
            <a:ext cx="8516959" cy="5115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BBD1D4-84CF-447C-AA84-5888FD8D8ECB}"/>
              </a:ext>
            </a:extLst>
          </p:cNvPr>
          <p:cNvSpPr>
            <a:spLocks noGrp="1"/>
          </p:cNvSpPr>
          <p:nvPr>
            <p:ph type="title"/>
          </p:nvPr>
        </p:nvSpPr>
        <p:spPr>
          <a:xfrm>
            <a:off x="1139589" y="1533526"/>
            <a:ext cx="7366236" cy="3288586"/>
          </a:xfrm>
        </p:spPr>
        <p:txBody>
          <a:bodyPr vert="horz" lIns="109728" tIns="109728" rIns="109728" bIns="91440" rtlCol="0" anchor="ctr">
            <a:normAutofit/>
          </a:bodyPr>
          <a:lstStyle/>
          <a:p>
            <a:pPr>
              <a:lnSpc>
                <a:spcPct val="125000"/>
              </a:lnSpc>
            </a:pPr>
            <a:r>
              <a:rPr lang="en-US" sz="6100" b="0" cap="all">
                <a:solidFill>
                  <a:schemeClr val="bg1"/>
                </a:solidFill>
              </a:rPr>
              <a:t>Week 3 – Linux Shell scripts:</a:t>
            </a:r>
          </a:p>
        </p:txBody>
      </p:sp>
      <p:sp>
        <p:nvSpPr>
          <p:cNvPr id="39" name="Rectangle 38">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1422" y="-4078"/>
            <a:ext cx="3027528" cy="105654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263D6F5-598D-4A1D-B50B-2AC99EDE8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4472" y="1052464"/>
            <a:ext cx="3027528" cy="5115151"/>
          </a:xfrm>
          <a:prstGeom prst="rect">
            <a:avLst/>
          </a:prstGeom>
          <a:solidFill>
            <a:schemeClr val="bg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67615"/>
            <a:ext cx="1218590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6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4" name="Rectangle 21">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3">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5">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7ECE74-3078-4580-9FE6-4EBE19303404}"/>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Creating a shell script:</a:t>
            </a:r>
          </a:p>
        </p:txBody>
      </p:sp>
      <p:sp>
        <p:nvSpPr>
          <p:cNvPr id="47" name="Rectangle 27">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9">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9" name="Content Placeholder 2">
            <a:extLst>
              <a:ext uri="{FF2B5EF4-FFF2-40B4-BE49-F238E27FC236}">
                <a16:creationId xmlns:a16="http://schemas.microsoft.com/office/drawing/2014/main" id="{2466C831-4F6C-4B0D-9288-881E21CA761E}"/>
              </a:ext>
            </a:extLst>
          </p:cNvPr>
          <p:cNvGraphicFramePr>
            <a:graphicFrameLocks noGrp="1"/>
          </p:cNvGraphicFramePr>
          <p:nvPr>
            <p:ph idx="1"/>
            <p:extLst>
              <p:ext uri="{D42A27DB-BD31-4B8C-83A1-F6EECF244321}">
                <p14:modId xmlns:p14="http://schemas.microsoft.com/office/powerpoint/2010/main" val="3952787626"/>
              </p:ext>
            </p:extLst>
          </p:nvPr>
        </p:nvGraphicFramePr>
        <p:xfrm>
          <a:off x="1713976" y="2887824"/>
          <a:ext cx="9835087" cy="3357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7749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33" name="Rectangle 3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1500"/>
            <a:ext cx="7534656" cy="511290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4078"/>
            <a:ext cx="464109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3">
            <a:extLst>
              <a:ext uri="{FF2B5EF4-FFF2-40B4-BE49-F238E27FC236}">
                <a16:creationId xmlns:a16="http://schemas.microsoft.com/office/drawing/2014/main" id="{317CEE10-5F77-4DE5-9BEB-90286540288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3860" r="13860"/>
          <a:stretch>
            <a:fillRect/>
          </a:stretch>
        </p:blipFill>
        <p:spPr>
          <a:xfrm>
            <a:off x="1018752" y="1738975"/>
            <a:ext cx="5474141" cy="3729959"/>
          </a:xfrm>
          <a:prstGeom prst="rect">
            <a:avLst/>
          </a:prstGeom>
        </p:spPr>
      </p:pic>
      <p:sp>
        <p:nvSpPr>
          <p:cNvPr id="43" name="Rectangle 42">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7" y="1095508"/>
            <a:ext cx="4606533"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F08AB6-EF9B-4D8E-B487-551A23CECD88}"/>
              </a:ext>
            </a:extLst>
          </p:cNvPr>
          <p:cNvSpPr>
            <a:spLocks noGrp="1"/>
          </p:cNvSpPr>
          <p:nvPr>
            <p:ph type="title"/>
          </p:nvPr>
        </p:nvSpPr>
        <p:spPr>
          <a:xfrm>
            <a:off x="7973503" y="1709530"/>
            <a:ext cx="3754671" cy="2528515"/>
          </a:xfrm>
        </p:spPr>
        <p:txBody>
          <a:bodyPr vert="horz" lIns="109728" tIns="109728" rIns="109728" bIns="91440" rtlCol="0" anchor="b">
            <a:normAutofit/>
          </a:bodyPr>
          <a:lstStyle/>
          <a:p>
            <a:pPr>
              <a:lnSpc>
                <a:spcPct val="125000"/>
              </a:lnSpc>
            </a:pPr>
            <a:r>
              <a:rPr lang="en-US" sz="3300" b="0" cap="all">
                <a:solidFill>
                  <a:schemeClr val="bg1"/>
                </a:solidFill>
              </a:rPr>
              <a:t>Changing script file permissions:</a:t>
            </a:r>
          </a:p>
        </p:txBody>
      </p:sp>
      <p:sp>
        <p:nvSpPr>
          <p:cNvPr id="45" name="Rectangle 44">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44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31" name="Rectangle 30">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55" y="-4078"/>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3">
            <a:extLst>
              <a:ext uri="{FF2B5EF4-FFF2-40B4-BE49-F238E27FC236}">
                <a16:creationId xmlns:a16="http://schemas.microsoft.com/office/drawing/2014/main" id="{7D635064-B154-46C3-B018-04503E1B17E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268" r="13266" b="-1"/>
          <a:stretch/>
        </p:blipFill>
        <p:spPr>
          <a:xfrm>
            <a:off x="20" y="1074544"/>
            <a:ext cx="7562606" cy="5069861"/>
          </a:xfrm>
          <a:prstGeom prst="rect">
            <a:avLst/>
          </a:prstGeom>
        </p:spPr>
      </p:pic>
      <p:sp>
        <p:nvSpPr>
          <p:cNvPr id="37" name="Rectangle 36">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1095508"/>
            <a:ext cx="46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02927A-A565-4864-AB51-5782CD54C49E}"/>
              </a:ext>
            </a:extLst>
          </p:cNvPr>
          <p:cNvSpPr>
            <a:spLocks noGrp="1"/>
          </p:cNvSpPr>
          <p:nvPr>
            <p:ph type="title"/>
          </p:nvPr>
        </p:nvSpPr>
        <p:spPr>
          <a:xfrm>
            <a:off x="7973503" y="1709530"/>
            <a:ext cx="3754671" cy="2528515"/>
          </a:xfrm>
        </p:spPr>
        <p:txBody>
          <a:bodyPr vert="horz" lIns="109728" tIns="109728" rIns="109728" bIns="91440" rtlCol="0" anchor="b">
            <a:normAutofit/>
          </a:bodyPr>
          <a:lstStyle/>
          <a:p>
            <a:pPr>
              <a:lnSpc>
                <a:spcPct val="125000"/>
              </a:lnSpc>
            </a:pPr>
            <a:r>
              <a:rPr lang="en-US" b="0" cap="all">
                <a:solidFill>
                  <a:schemeClr val="tx2"/>
                </a:solidFill>
              </a:rPr>
              <a:t>Setting the PATH variable:</a:t>
            </a:r>
          </a:p>
        </p:txBody>
      </p:sp>
      <p:sp>
        <p:nvSpPr>
          <p:cNvPr id="41" name="Rectangle 40">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007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3" name="Rectangle 1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4078"/>
            <a:ext cx="464109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1913A07E-2C98-4215-B020-0D1588F4615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886" r="17543" b="-1"/>
          <a:stretch/>
        </p:blipFill>
        <p:spPr>
          <a:xfrm>
            <a:off x="20" y="1074544"/>
            <a:ext cx="7573364" cy="5069861"/>
          </a:xfrm>
          <a:prstGeom prst="rect">
            <a:avLst/>
          </a:prstGeom>
        </p:spPr>
      </p:pic>
      <p:sp>
        <p:nvSpPr>
          <p:cNvPr id="19" name="Rectangle 18">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7" y="1095508"/>
            <a:ext cx="4606533"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36CBA2-7821-49BC-BBE8-82E9CEFA3967}"/>
              </a:ext>
            </a:extLst>
          </p:cNvPr>
          <p:cNvSpPr>
            <a:spLocks noGrp="1"/>
          </p:cNvSpPr>
          <p:nvPr>
            <p:ph type="title"/>
          </p:nvPr>
        </p:nvSpPr>
        <p:spPr>
          <a:xfrm>
            <a:off x="7973503" y="1709530"/>
            <a:ext cx="3754671" cy="2528515"/>
          </a:xfrm>
        </p:spPr>
        <p:txBody>
          <a:bodyPr vert="horz" lIns="109728" tIns="109728" rIns="109728" bIns="91440" rtlCol="0" anchor="b">
            <a:normAutofit/>
          </a:bodyPr>
          <a:lstStyle/>
          <a:p>
            <a:pPr>
              <a:lnSpc>
                <a:spcPct val="115000"/>
              </a:lnSpc>
            </a:pPr>
            <a:r>
              <a:rPr lang="en-US" sz="3300" b="0" cap="all">
                <a:solidFill>
                  <a:schemeClr val="bg1"/>
                </a:solidFill>
              </a:rPr>
              <a:t>Making the PATH variable permanent:</a:t>
            </a:r>
          </a:p>
        </p:txBody>
      </p:sp>
      <p:sp>
        <p:nvSpPr>
          <p:cNvPr id="23" name="Rectangle 22">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3455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21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3" name="Rectangle 1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55" y="-4078"/>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a:extLst>
              <a:ext uri="{FF2B5EF4-FFF2-40B4-BE49-F238E27FC236}">
                <a16:creationId xmlns:a16="http://schemas.microsoft.com/office/drawing/2014/main" id="{82E2CDA2-7F81-4C9E-8299-ED450F9D90A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456" r="19078" b="-1"/>
          <a:stretch/>
        </p:blipFill>
        <p:spPr>
          <a:xfrm>
            <a:off x="20" y="1074544"/>
            <a:ext cx="7562606" cy="5069861"/>
          </a:xfrm>
          <a:prstGeom prst="rect">
            <a:avLst/>
          </a:prstGeom>
        </p:spPr>
      </p:pic>
      <p:sp>
        <p:nvSpPr>
          <p:cNvPr id="19" name="Rectangle 18">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1095508"/>
            <a:ext cx="46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DFA00A-5657-44BB-8C7A-B8D92571C2F4}"/>
              </a:ext>
            </a:extLst>
          </p:cNvPr>
          <p:cNvSpPr>
            <a:spLocks noGrp="1"/>
          </p:cNvSpPr>
          <p:nvPr>
            <p:ph type="title"/>
          </p:nvPr>
        </p:nvSpPr>
        <p:spPr>
          <a:xfrm>
            <a:off x="7973503" y="1709530"/>
            <a:ext cx="3754671" cy="2528515"/>
          </a:xfrm>
        </p:spPr>
        <p:txBody>
          <a:bodyPr vert="horz" lIns="109728" tIns="109728" rIns="109728" bIns="91440" rtlCol="0" anchor="b">
            <a:normAutofit/>
          </a:bodyPr>
          <a:lstStyle/>
          <a:p>
            <a:pPr>
              <a:lnSpc>
                <a:spcPct val="115000"/>
              </a:lnSpc>
            </a:pPr>
            <a:r>
              <a:rPr lang="en-US" sz="3300" b="0" cap="all">
                <a:solidFill>
                  <a:schemeClr val="tx2"/>
                </a:solidFill>
              </a:rPr>
              <a:t>Running todolist in both windows:</a:t>
            </a:r>
          </a:p>
        </p:txBody>
      </p:sp>
      <p:sp>
        <p:nvSpPr>
          <p:cNvPr id="23" name="Rectangle 22">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99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38C6D-F181-4D2D-A761-CC238B14447B}"/>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Skills learned this week:</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36E693-E825-42AA-A5E4-3BCB85765D74}"/>
              </a:ext>
            </a:extLst>
          </p:cNvPr>
          <p:cNvSpPr>
            <a:spLocks noGrp="1"/>
          </p:cNvSpPr>
          <p:nvPr>
            <p:ph idx="1"/>
          </p:nvPr>
        </p:nvSpPr>
        <p:spPr>
          <a:xfrm>
            <a:off x="1535371" y="2702257"/>
            <a:ext cx="9935571" cy="3426158"/>
          </a:xfrm>
        </p:spPr>
        <p:txBody>
          <a:bodyPr anchor="t">
            <a:normAutofit/>
          </a:bodyPr>
          <a:lstStyle/>
          <a:p>
            <a:pPr marL="285750" indent="-285750">
              <a:buFont typeface="Arial" panose="020B0604020202020204" pitchFamily="34" charset="0"/>
              <a:buChar char="•"/>
            </a:pPr>
            <a:r>
              <a:rPr lang="en-US" dirty="0"/>
              <a:t>Creating a shell script</a:t>
            </a:r>
          </a:p>
          <a:p>
            <a:pPr marL="285750" indent="-285750">
              <a:buFont typeface="Arial" panose="020B0604020202020204" pitchFamily="34" charset="0"/>
              <a:buChar char="•"/>
            </a:pPr>
            <a:r>
              <a:rPr lang="en-US" dirty="0"/>
              <a:t>Changing the file permissions</a:t>
            </a:r>
          </a:p>
          <a:p>
            <a:pPr marL="285750" indent="-285750">
              <a:buFont typeface="Arial" panose="020B0604020202020204" pitchFamily="34" charset="0"/>
              <a:buChar char="•"/>
            </a:pPr>
            <a:r>
              <a:rPr lang="en-US" dirty="0"/>
              <a:t>How to set a PATH variable</a:t>
            </a:r>
          </a:p>
          <a:p>
            <a:pPr marL="285750" indent="-285750">
              <a:buFont typeface="Arial" panose="020B0604020202020204" pitchFamily="34" charset="0"/>
              <a:buChar char="•"/>
            </a:pPr>
            <a:r>
              <a:rPr lang="en-US" dirty="0"/>
              <a:t>Making the PATH variable permanent </a:t>
            </a:r>
          </a:p>
          <a:p>
            <a:pPr marL="285750" indent="-285750">
              <a:buFont typeface="Arial" panose="020B0604020202020204" pitchFamily="34" charset="0"/>
              <a:buChar char="•"/>
            </a:pPr>
            <a:r>
              <a:rPr lang="en-US" dirty="0"/>
              <a:t>Running the </a:t>
            </a:r>
            <a:r>
              <a:rPr lang="en-US" dirty="0" err="1"/>
              <a:t>todolist</a:t>
            </a:r>
            <a:endParaRPr lang="en-US" dirty="0"/>
          </a:p>
        </p:txBody>
      </p:sp>
    </p:spTree>
    <p:extLst>
      <p:ext uri="{BB962C8B-B14F-4D97-AF65-F5344CB8AC3E}">
        <p14:creationId xmlns:p14="http://schemas.microsoft.com/office/powerpoint/2010/main" val="1623730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845A936-03E9-402E-8C77-B9814B0C6CC0}"/>
              </a:ext>
            </a:extLst>
          </p:cNvPr>
          <p:cNvPicPr>
            <a:picLocks noChangeAspect="1"/>
          </p:cNvPicPr>
          <p:nvPr/>
        </p:nvPicPr>
        <p:blipFill rotWithShape="1">
          <a:blip r:embed="rId2"/>
          <a:srcRect l="16506" r="15340" b="2"/>
          <a:stretch/>
        </p:blipFill>
        <p:spPr>
          <a:xfrm>
            <a:off x="20" y="1804072"/>
            <a:ext cx="4458058" cy="4349801"/>
          </a:xfrm>
          <a:prstGeom prst="rect">
            <a:avLst/>
          </a:prstGeom>
        </p:spPr>
      </p:pic>
      <p:sp>
        <p:nvSpPr>
          <p:cNvPr id="26" name="Rectangle 25">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0"/>
            <a:ext cx="7765922" cy="616761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2FDB1F-96B3-4897-B3E1-C6A574B7F058}"/>
              </a:ext>
            </a:extLst>
          </p:cNvPr>
          <p:cNvSpPr>
            <a:spLocks noGrp="1"/>
          </p:cNvSpPr>
          <p:nvPr>
            <p:ph type="title"/>
          </p:nvPr>
        </p:nvSpPr>
        <p:spPr>
          <a:xfrm>
            <a:off x="4794634" y="332450"/>
            <a:ext cx="6754447" cy="1471622"/>
          </a:xfrm>
        </p:spPr>
        <p:txBody>
          <a:bodyPr anchor="b">
            <a:normAutofit/>
          </a:bodyPr>
          <a:lstStyle/>
          <a:p>
            <a:pPr>
              <a:lnSpc>
                <a:spcPct val="140000"/>
              </a:lnSpc>
            </a:pPr>
            <a:r>
              <a:rPr lang="en-US" sz="2800"/>
              <a:t>Adding users and groups in CLI:</a:t>
            </a:r>
          </a:p>
        </p:txBody>
      </p:sp>
      <p:sp>
        <p:nvSpPr>
          <p:cNvPr id="28" name="Rectangle 27">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53806"/>
            <a:ext cx="442569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ntent Placeholder 2">
            <a:extLst>
              <a:ext uri="{FF2B5EF4-FFF2-40B4-BE49-F238E27FC236}">
                <a16:creationId xmlns:a16="http://schemas.microsoft.com/office/drawing/2014/main" id="{BAB295BD-4B9C-4D82-9C5C-F72577C5D275}"/>
              </a:ext>
            </a:extLst>
          </p:cNvPr>
          <p:cNvSpPr>
            <a:spLocks noGrp="1"/>
          </p:cNvSpPr>
          <p:nvPr>
            <p:ph idx="1"/>
          </p:nvPr>
        </p:nvSpPr>
        <p:spPr>
          <a:xfrm>
            <a:off x="4794637" y="1940001"/>
            <a:ext cx="6754446" cy="3834594"/>
          </a:xfrm>
        </p:spPr>
        <p:txBody>
          <a:bodyPr anchor="t">
            <a:normAutofit/>
          </a:bodyPr>
          <a:lstStyle/>
          <a:p>
            <a:pPr>
              <a:lnSpc>
                <a:spcPct val="130000"/>
              </a:lnSpc>
            </a:pPr>
            <a:r>
              <a:rPr lang="en-US" sz="900"/>
              <a:t>1. What does the –m option in the </a:t>
            </a:r>
            <a:r>
              <a:rPr lang="en-US" sz="900" err="1"/>
              <a:t>useradd</a:t>
            </a:r>
            <a:r>
              <a:rPr lang="en-US" sz="900"/>
              <a:t> command do?</a:t>
            </a:r>
          </a:p>
          <a:p>
            <a:pPr>
              <a:lnSpc>
                <a:spcPct val="130000"/>
              </a:lnSpc>
            </a:pPr>
            <a:r>
              <a:rPr lang="en-US" sz="900"/>
              <a:t>Answer here: The </a:t>
            </a:r>
            <a:r>
              <a:rPr lang="en-US" sz="900" err="1"/>
              <a:t>useradd</a:t>
            </a:r>
            <a:r>
              <a:rPr lang="en-US" sz="900"/>
              <a:t> command adds a new user to the home screen. By using the </a:t>
            </a:r>
            <a:r>
              <a:rPr lang="en-US" sz="900" err="1"/>
              <a:t>sudo</a:t>
            </a:r>
            <a:r>
              <a:rPr lang="en-US" sz="900"/>
              <a:t> </a:t>
            </a:r>
            <a:r>
              <a:rPr lang="en-US" sz="900" err="1"/>
              <a:t>useradd</a:t>
            </a:r>
            <a:r>
              <a:rPr lang="en-US" sz="900"/>
              <a:t> command assigns the user privileges as well.</a:t>
            </a:r>
          </a:p>
          <a:p>
            <a:pPr>
              <a:lnSpc>
                <a:spcPct val="130000"/>
              </a:lnSpc>
            </a:pPr>
            <a:endParaRPr lang="en-US" sz="900"/>
          </a:p>
          <a:p>
            <a:pPr>
              <a:lnSpc>
                <a:spcPct val="130000"/>
              </a:lnSpc>
            </a:pPr>
            <a:endParaRPr lang="en-US" sz="900"/>
          </a:p>
          <a:p>
            <a:pPr>
              <a:lnSpc>
                <a:spcPct val="130000"/>
              </a:lnSpc>
            </a:pPr>
            <a:r>
              <a:rPr lang="en-US" sz="900"/>
              <a:t>2. What does the -3 option in the tail command do?</a:t>
            </a:r>
          </a:p>
          <a:p>
            <a:pPr>
              <a:lnSpc>
                <a:spcPct val="130000"/>
              </a:lnSpc>
            </a:pPr>
            <a:r>
              <a:rPr lang="en-US" sz="900"/>
              <a:t>Answer here:  The -3 option in the tail command displays the last three lines in the command of either the user specified. This is done by using the /</a:t>
            </a:r>
            <a:r>
              <a:rPr lang="en-US" sz="900" err="1"/>
              <a:t>etc</a:t>
            </a:r>
            <a:r>
              <a:rPr lang="en-US" sz="900"/>
              <a:t>/shadow in the tail command.</a:t>
            </a:r>
          </a:p>
          <a:p>
            <a:pPr>
              <a:lnSpc>
                <a:spcPct val="130000"/>
              </a:lnSpc>
            </a:pPr>
            <a:endParaRPr lang="en-US" sz="900"/>
          </a:p>
          <a:p>
            <a:pPr>
              <a:lnSpc>
                <a:spcPct val="130000"/>
              </a:lnSpc>
            </a:pPr>
            <a:endParaRPr lang="en-US" sz="900"/>
          </a:p>
          <a:p>
            <a:pPr>
              <a:lnSpc>
                <a:spcPct val="130000"/>
              </a:lnSpc>
            </a:pPr>
            <a:r>
              <a:rPr lang="en-US" sz="900"/>
              <a:t>3. Which line of the /</a:t>
            </a:r>
            <a:r>
              <a:rPr lang="en-US" sz="900" err="1"/>
              <a:t>etc</a:t>
            </a:r>
            <a:r>
              <a:rPr lang="en-US" sz="900"/>
              <a:t>/group file lists members of the “students” group? Copy it here.</a:t>
            </a:r>
          </a:p>
          <a:p>
            <a:pPr>
              <a:lnSpc>
                <a:spcPct val="130000"/>
              </a:lnSpc>
            </a:pPr>
            <a:r>
              <a:rPr lang="en-US" sz="900"/>
              <a:t>Answer here: Line 3: Students:x:1002:shellstiltner17, Mary.</a:t>
            </a:r>
          </a:p>
          <a:p>
            <a:pPr>
              <a:lnSpc>
                <a:spcPct val="130000"/>
              </a:lnSpc>
            </a:pPr>
            <a:endParaRPr lang="en-US" sz="900"/>
          </a:p>
        </p:txBody>
      </p:sp>
      <p:sp>
        <p:nvSpPr>
          <p:cNvPr id="30" name="Rectangle 29">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5"/>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1">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3">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57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3" name="Rectangle 1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9" descr="A screenshot of a computer screen&#10;&#10;Description automatically generated">
            <a:extLst>
              <a:ext uri="{FF2B5EF4-FFF2-40B4-BE49-F238E27FC236}">
                <a16:creationId xmlns:a16="http://schemas.microsoft.com/office/drawing/2014/main" id="{C4973FB2-4C01-4211-B508-55DEBC485C8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9230" r="19230"/>
          <a:stretch>
            <a:fillRect/>
          </a:stretch>
        </p:blipFill>
        <p:spPr>
          <a:xfrm>
            <a:off x="643466" y="600362"/>
            <a:ext cx="6216561" cy="4899305"/>
          </a:xfrm>
          <a:prstGeom prst="rect">
            <a:avLst/>
          </a:prstGeom>
        </p:spPr>
      </p:pic>
      <p:sp>
        <p:nvSpPr>
          <p:cNvPr id="17" name="Rectangle 16">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0"/>
            <a:ext cx="4603482" cy="61124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EBC0F-353D-4B95-B640-F291BC6BD657}"/>
              </a:ext>
            </a:extLst>
          </p:cNvPr>
          <p:cNvSpPr>
            <a:spLocks noGrp="1"/>
          </p:cNvSpPr>
          <p:nvPr>
            <p:ph type="title"/>
          </p:nvPr>
        </p:nvSpPr>
        <p:spPr>
          <a:xfrm>
            <a:off x="7973503" y="1709530"/>
            <a:ext cx="3754671" cy="2528515"/>
          </a:xfrm>
        </p:spPr>
        <p:txBody>
          <a:bodyPr vert="horz" lIns="109728" tIns="109728" rIns="109728" bIns="91440" rtlCol="0" anchor="b">
            <a:normAutofit/>
          </a:bodyPr>
          <a:lstStyle/>
          <a:p>
            <a:pPr>
              <a:lnSpc>
                <a:spcPct val="125000"/>
              </a:lnSpc>
            </a:pPr>
            <a:r>
              <a:rPr lang="en-US" sz="3300" b="0" cap="all">
                <a:solidFill>
                  <a:schemeClr val="tx2"/>
                </a:solidFill>
              </a:rPr>
              <a:t>Testing user and group settings:</a:t>
            </a:r>
          </a:p>
        </p:txBody>
      </p:sp>
      <p:sp>
        <p:nvSpPr>
          <p:cNvPr id="19" name="Rectangle 18">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0">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2">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4">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972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5191F-92C0-4B02-8451-A2E6B0C0048B}"/>
              </a:ext>
            </a:extLst>
          </p:cNvPr>
          <p:cNvSpPr>
            <a:spLocks noGrp="1"/>
          </p:cNvSpPr>
          <p:nvPr>
            <p:ph type="title"/>
          </p:nvPr>
        </p:nvSpPr>
        <p:spPr>
          <a:xfrm>
            <a:off x="1535372" y="4872251"/>
            <a:ext cx="10013709" cy="1030360"/>
          </a:xfrm>
        </p:spPr>
        <p:txBody>
          <a:bodyPr>
            <a:normAutofit/>
          </a:bodyPr>
          <a:lstStyle/>
          <a:p>
            <a:pPr>
              <a:lnSpc>
                <a:spcPct val="140000"/>
              </a:lnSpc>
            </a:pPr>
            <a:r>
              <a:rPr lang="en-US" sz="2000">
                <a:solidFill>
                  <a:schemeClr val="bg1"/>
                </a:solidFill>
              </a:rPr>
              <a:t>Week One:</a:t>
            </a:r>
            <a:br>
              <a:rPr lang="en-US" sz="2000">
                <a:solidFill>
                  <a:schemeClr val="bg1"/>
                </a:solidFill>
              </a:rPr>
            </a:br>
            <a:r>
              <a:rPr lang="en-US" sz="2000">
                <a:solidFill>
                  <a:schemeClr val="bg1"/>
                </a:solidFill>
              </a:rPr>
              <a:t>Installing Linux – Accessing BIOS</a:t>
            </a:r>
          </a:p>
        </p:txBody>
      </p:sp>
      <p:sp>
        <p:nvSpPr>
          <p:cNvPr id="15" name="Rectangle 14">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7ED4733-BDD6-4CB1-B662-7F0128BEE192}"/>
              </a:ext>
            </a:extLst>
          </p:cNvPr>
          <p:cNvGraphicFramePr>
            <a:graphicFrameLocks noGrp="1"/>
          </p:cNvGraphicFramePr>
          <p:nvPr>
            <p:ph idx="1"/>
            <p:extLst>
              <p:ext uri="{D42A27DB-BD31-4B8C-83A1-F6EECF244321}">
                <p14:modId xmlns:p14="http://schemas.microsoft.com/office/powerpoint/2010/main" val="2600799757"/>
              </p:ext>
            </p:extLst>
          </p:nvPr>
        </p:nvGraphicFramePr>
        <p:xfrm>
          <a:off x="1714241" y="704851"/>
          <a:ext cx="9834026" cy="3373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8198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5" name="Rectangle 2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55" y="-4078"/>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9" descr="A screenshot of a computer screen&#10;&#10;Description automatically generated">
            <a:extLst>
              <a:ext uri="{FF2B5EF4-FFF2-40B4-BE49-F238E27FC236}">
                <a16:creationId xmlns:a16="http://schemas.microsoft.com/office/drawing/2014/main" id="{368C7E81-91CE-40D7-9C15-8602431B1BF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268" r="13266" b="-1"/>
          <a:stretch/>
        </p:blipFill>
        <p:spPr>
          <a:xfrm>
            <a:off x="20" y="1074544"/>
            <a:ext cx="7562606" cy="5069861"/>
          </a:xfrm>
          <a:prstGeom prst="rect">
            <a:avLst/>
          </a:prstGeom>
        </p:spPr>
      </p:pic>
      <p:sp>
        <p:nvSpPr>
          <p:cNvPr id="31" name="Rectangle 30">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1095508"/>
            <a:ext cx="46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F9F4FE-22B6-4C60-80D2-C2F3FAE27968}"/>
              </a:ext>
            </a:extLst>
          </p:cNvPr>
          <p:cNvSpPr>
            <a:spLocks noGrp="1"/>
          </p:cNvSpPr>
          <p:nvPr>
            <p:ph type="title"/>
          </p:nvPr>
        </p:nvSpPr>
        <p:spPr>
          <a:xfrm>
            <a:off x="7973503" y="1709530"/>
            <a:ext cx="3754671" cy="2528515"/>
          </a:xfrm>
        </p:spPr>
        <p:txBody>
          <a:bodyPr vert="horz" lIns="109728" tIns="109728" rIns="109728" bIns="91440" rtlCol="0" anchor="b">
            <a:normAutofit/>
          </a:bodyPr>
          <a:lstStyle/>
          <a:p>
            <a:pPr>
              <a:lnSpc>
                <a:spcPct val="125000"/>
              </a:lnSpc>
            </a:pPr>
            <a:r>
              <a:rPr lang="en-US" b="0" cap="all">
                <a:solidFill>
                  <a:schemeClr val="tx2"/>
                </a:solidFill>
              </a:rPr>
              <a:t>Adding users in GUI:</a:t>
            </a:r>
          </a:p>
        </p:txBody>
      </p:sp>
      <p:sp>
        <p:nvSpPr>
          <p:cNvPr id="35" name="Rectangle 34">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207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9" name="Rectangle 26">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51" name="Rectangle 30">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2" name="Rectangle 32">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34">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4078"/>
            <a:ext cx="464109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Placeholder 4" descr="A screenshot of a computer screen&#10;&#10;Description automatically generated">
            <a:extLst>
              <a:ext uri="{FF2B5EF4-FFF2-40B4-BE49-F238E27FC236}">
                <a16:creationId xmlns:a16="http://schemas.microsoft.com/office/drawing/2014/main" id="{929D6BD1-6ACE-4A08-8903-DAAD5215806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215" r="13214" b="-1"/>
          <a:stretch/>
        </p:blipFill>
        <p:spPr>
          <a:xfrm>
            <a:off x="20" y="1074544"/>
            <a:ext cx="7573364" cy="5069861"/>
          </a:xfrm>
          <a:prstGeom prst="rect">
            <a:avLst/>
          </a:prstGeom>
        </p:spPr>
      </p:pic>
      <p:sp>
        <p:nvSpPr>
          <p:cNvPr id="54" name="Rectangle 36">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38">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7" y="1095508"/>
            <a:ext cx="4606533"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8B1A95-CCD6-483B-B7EC-CA93087EAAA7}"/>
              </a:ext>
            </a:extLst>
          </p:cNvPr>
          <p:cNvSpPr>
            <a:spLocks noGrp="1"/>
          </p:cNvSpPr>
          <p:nvPr>
            <p:ph type="title"/>
          </p:nvPr>
        </p:nvSpPr>
        <p:spPr>
          <a:xfrm>
            <a:off x="7973503" y="1709530"/>
            <a:ext cx="3754671" cy="2528515"/>
          </a:xfrm>
        </p:spPr>
        <p:txBody>
          <a:bodyPr vert="horz" lIns="109728" tIns="109728" rIns="109728" bIns="91440" rtlCol="0" anchor="b">
            <a:normAutofit/>
          </a:bodyPr>
          <a:lstStyle/>
          <a:p>
            <a:pPr>
              <a:lnSpc>
                <a:spcPct val="125000"/>
              </a:lnSpc>
            </a:pPr>
            <a:r>
              <a:rPr lang="en-US" b="0" cap="all">
                <a:solidFill>
                  <a:schemeClr val="bg1"/>
                </a:solidFill>
              </a:rPr>
              <a:t>Removing users and groups:</a:t>
            </a:r>
          </a:p>
        </p:txBody>
      </p:sp>
      <p:sp>
        <p:nvSpPr>
          <p:cNvPr id="56" name="Rectangle 40">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3455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2">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44">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083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CA17D-4591-472D-9618-4C9DB448688C}"/>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Skills obtained this week:</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BBFA8A-F923-417E-884E-9C1D5F83B7C7}"/>
              </a:ext>
            </a:extLst>
          </p:cNvPr>
          <p:cNvSpPr>
            <a:spLocks noGrp="1"/>
          </p:cNvSpPr>
          <p:nvPr>
            <p:ph idx="1"/>
          </p:nvPr>
        </p:nvSpPr>
        <p:spPr>
          <a:xfrm>
            <a:off x="1535371" y="2702257"/>
            <a:ext cx="9935571" cy="3426158"/>
          </a:xfrm>
        </p:spPr>
        <p:txBody>
          <a:bodyPr anchor="t">
            <a:normAutofit/>
          </a:bodyPr>
          <a:lstStyle/>
          <a:p>
            <a:pPr marL="285750" indent="-285750">
              <a:buFont typeface="Arial" panose="020B0604020202020204" pitchFamily="34" charset="0"/>
              <a:buChar char="•"/>
            </a:pPr>
            <a:r>
              <a:rPr lang="en-US" dirty="0"/>
              <a:t>Adding users and groups in CLI</a:t>
            </a:r>
          </a:p>
          <a:p>
            <a:pPr marL="285750" indent="-285750">
              <a:buFont typeface="Arial" panose="020B0604020202020204" pitchFamily="34" charset="0"/>
              <a:buChar char="•"/>
            </a:pPr>
            <a:r>
              <a:rPr lang="en-US" dirty="0"/>
              <a:t>Testing user and group settings</a:t>
            </a:r>
          </a:p>
          <a:p>
            <a:pPr marL="285750" indent="-285750">
              <a:buFont typeface="Arial" panose="020B0604020202020204" pitchFamily="34" charset="0"/>
              <a:buChar char="•"/>
            </a:pPr>
            <a:r>
              <a:rPr lang="en-US" dirty="0"/>
              <a:t>Adding users in GUI</a:t>
            </a:r>
          </a:p>
          <a:p>
            <a:pPr marL="285750" indent="-285750">
              <a:buFont typeface="Arial" panose="020B0604020202020204" pitchFamily="34" charset="0"/>
              <a:buChar char="•"/>
            </a:pPr>
            <a:r>
              <a:rPr lang="en-US" dirty="0"/>
              <a:t>Removing users and groups</a:t>
            </a:r>
          </a:p>
        </p:txBody>
      </p:sp>
    </p:spTree>
    <p:extLst>
      <p:ext uri="{BB962C8B-B14F-4D97-AF65-F5344CB8AC3E}">
        <p14:creationId xmlns:p14="http://schemas.microsoft.com/office/powerpoint/2010/main" val="2910323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31" name="Rectangle 30">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2C3162B-47DE-4EA0-A4BE-9A143AEC6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13" y="1031500"/>
            <a:ext cx="8516959" cy="5115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D289C9-2F74-4165-8B05-52F4D9A0B8C9}"/>
              </a:ext>
            </a:extLst>
          </p:cNvPr>
          <p:cNvSpPr>
            <a:spLocks noGrp="1"/>
          </p:cNvSpPr>
          <p:nvPr>
            <p:ph type="title"/>
          </p:nvPr>
        </p:nvSpPr>
        <p:spPr>
          <a:xfrm>
            <a:off x="1139589" y="1533526"/>
            <a:ext cx="7366236" cy="3288586"/>
          </a:xfrm>
        </p:spPr>
        <p:txBody>
          <a:bodyPr vert="horz" lIns="109728" tIns="109728" rIns="109728" bIns="91440" rtlCol="0" anchor="ctr">
            <a:normAutofit/>
          </a:bodyPr>
          <a:lstStyle/>
          <a:p>
            <a:pPr>
              <a:lnSpc>
                <a:spcPct val="115000"/>
              </a:lnSpc>
            </a:pPr>
            <a:r>
              <a:rPr lang="en-US" sz="5600" b="0" cap="all">
                <a:solidFill>
                  <a:schemeClr val="bg1"/>
                </a:solidFill>
              </a:rPr>
              <a:t>Week 5 – Network Configuration:</a:t>
            </a:r>
          </a:p>
        </p:txBody>
      </p:sp>
      <p:sp>
        <p:nvSpPr>
          <p:cNvPr id="37" name="Rectangle 36">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1422" y="-4078"/>
            <a:ext cx="3027528" cy="105654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263D6F5-598D-4A1D-B50B-2AC99EDE8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4472" y="1052464"/>
            <a:ext cx="3027528" cy="5115151"/>
          </a:xfrm>
          <a:prstGeom prst="rect">
            <a:avLst/>
          </a:prstGeom>
          <a:solidFill>
            <a:schemeClr val="bg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67615"/>
            <a:ext cx="1218590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140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00530-B0A9-4DF9-BB53-B918D78FD4B8}"/>
              </a:ext>
            </a:extLst>
          </p:cNvPr>
          <p:cNvSpPr>
            <a:spLocks noGrp="1"/>
          </p:cNvSpPr>
          <p:nvPr>
            <p:ph type="title"/>
          </p:nvPr>
        </p:nvSpPr>
        <p:spPr>
          <a:xfrm>
            <a:off x="642918" y="1072110"/>
            <a:ext cx="3611029" cy="1862345"/>
          </a:xfrm>
        </p:spPr>
        <p:txBody>
          <a:bodyPr>
            <a:normAutofit/>
          </a:bodyPr>
          <a:lstStyle/>
          <a:p>
            <a:pPr>
              <a:lnSpc>
                <a:spcPct val="140000"/>
              </a:lnSpc>
            </a:pPr>
            <a:r>
              <a:rPr lang="en-US" sz="2500"/>
              <a:t>Discovering host IP configurations:</a:t>
            </a:r>
          </a:p>
        </p:txBody>
      </p:sp>
      <p:sp>
        <p:nvSpPr>
          <p:cNvPr id="46" name="Rectangle 45">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9">
            <a:extLst>
              <a:ext uri="{FF2B5EF4-FFF2-40B4-BE49-F238E27FC236}">
                <a16:creationId xmlns:a16="http://schemas.microsoft.com/office/drawing/2014/main" id="{A83A5D02-A007-4F8A-A75A-46BC526C8042}"/>
              </a:ext>
            </a:extLst>
          </p:cNvPr>
          <p:cNvSpPr>
            <a:spLocks noGrp="1"/>
          </p:cNvSpPr>
          <p:nvPr>
            <p:ph idx="1"/>
          </p:nvPr>
        </p:nvSpPr>
        <p:spPr>
          <a:xfrm>
            <a:off x="637874" y="2934455"/>
            <a:ext cx="3616073" cy="2840139"/>
          </a:xfrm>
        </p:spPr>
        <p:txBody>
          <a:bodyPr anchor="t">
            <a:normAutofit fontScale="92500" lnSpcReduction="10000"/>
          </a:bodyPr>
          <a:lstStyle/>
          <a:p>
            <a:pPr>
              <a:lnSpc>
                <a:spcPct val="130000"/>
              </a:lnSpc>
            </a:pPr>
            <a:r>
              <a:rPr lang="en-US" sz="800" dirty="0"/>
              <a:t>1. What is the IP address of your Ubuntu machine?</a:t>
            </a:r>
          </a:p>
          <a:p>
            <a:pPr>
              <a:lnSpc>
                <a:spcPct val="130000"/>
              </a:lnSpc>
            </a:pPr>
            <a:r>
              <a:rPr lang="en-US" sz="800" dirty="0"/>
              <a:t>Answer here: 192.168.2.2</a:t>
            </a:r>
          </a:p>
          <a:p>
            <a:pPr>
              <a:lnSpc>
                <a:spcPct val="130000"/>
              </a:lnSpc>
            </a:pPr>
            <a:endParaRPr lang="en-US" sz="800" dirty="0"/>
          </a:p>
          <a:p>
            <a:pPr>
              <a:lnSpc>
                <a:spcPct val="130000"/>
              </a:lnSpc>
            </a:pPr>
            <a:r>
              <a:rPr lang="en-US" sz="800" dirty="0"/>
              <a:t>2. What is the IP address of its default gateway?</a:t>
            </a:r>
          </a:p>
          <a:p>
            <a:pPr>
              <a:lnSpc>
                <a:spcPct val="130000"/>
              </a:lnSpc>
            </a:pPr>
            <a:r>
              <a:rPr lang="en-US" sz="800" dirty="0"/>
              <a:t>Answer here: 192.168.2.2</a:t>
            </a:r>
          </a:p>
          <a:p>
            <a:pPr>
              <a:lnSpc>
                <a:spcPct val="130000"/>
              </a:lnSpc>
            </a:pPr>
            <a:endParaRPr lang="en-US" sz="800" dirty="0"/>
          </a:p>
          <a:p>
            <a:pPr>
              <a:lnSpc>
                <a:spcPct val="130000"/>
              </a:lnSpc>
            </a:pPr>
            <a:r>
              <a:rPr lang="en-US" sz="800" dirty="0"/>
              <a:t>3. What is the IP address of its DHCP server?</a:t>
            </a:r>
          </a:p>
          <a:p>
            <a:pPr>
              <a:lnSpc>
                <a:spcPct val="130000"/>
              </a:lnSpc>
            </a:pPr>
            <a:r>
              <a:rPr lang="en-US" sz="800" dirty="0"/>
              <a:t>Answer here: 192.168.2.2</a:t>
            </a:r>
          </a:p>
          <a:p>
            <a:pPr>
              <a:lnSpc>
                <a:spcPct val="130000"/>
              </a:lnSpc>
            </a:pPr>
            <a:endParaRPr lang="en-US" sz="800" dirty="0"/>
          </a:p>
          <a:p>
            <a:pPr>
              <a:lnSpc>
                <a:spcPct val="130000"/>
              </a:lnSpc>
            </a:pPr>
            <a:r>
              <a:rPr lang="en-US" sz="800" dirty="0"/>
              <a:t>4. What is the IP address of its DNS server?</a:t>
            </a:r>
          </a:p>
          <a:p>
            <a:pPr>
              <a:lnSpc>
                <a:spcPct val="130000"/>
              </a:lnSpc>
            </a:pPr>
            <a:r>
              <a:rPr lang="en-US" sz="800" dirty="0"/>
              <a:t>Answer here: 192.168.2.2</a:t>
            </a:r>
          </a:p>
          <a:p>
            <a:pPr>
              <a:lnSpc>
                <a:spcPct val="130000"/>
              </a:lnSpc>
            </a:pPr>
            <a:endParaRPr lang="en-US" sz="600" dirty="0"/>
          </a:p>
        </p:txBody>
      </p:sp>
      <p:pic>
        <p:nvPicPr>
          <p:cNvPr id="9" name="Picture Placeholder 5" descr="Text&#10;&#10;Description automatically generated">
            <a:extLst>
              <a:ext uri="{FF2B5EF4-FFF2-40B4-BE49-F238E27FC236}">
                <a16:creationId xmlns:a16="http://schemas.microsoft.com/office/drawing/2014/main" id="{87385E85-2091-4364-9E91-E50626EE403F}"/>
              </a:ext>
            </a:extLst>
          </p:cNvPr>
          <p:cNvPicPr>
            <a:picLocks noChangeAspect="1"/>
          </p:cNvPicPr>
          <p:nvPr/>
        </p:nvPicPr>
        <p:blipFill rotWithShape="1">
          <a:blip r:embed="rId2">
            <a:extLst>
              <a:ext uri="{28A0092B-C50C-407E-A947-70E740481C1C}">
                <a14:useLocalDpi xmlns:a14="http://schemas.microsoft.com/office/drawing/2010/main" val="0"/>
              </a:ext>
            </a:extLst>
          </a:blip>
          <a:srcRect l="10747" r="14678"/>
          <a:stretch/>
        </p:blipFill>
        <p:spPr>
          <a:xfrm>
            <a:off x="4695713" y="713436"/>
            <a:ext cx="7500472" cy="5431128"/>
          </a:xfrm>
          <a:prstGeom prst="rect">
            <a:avLst/>
          </a:prstGeom>
        </p:spPr>
      </p:pic>
      <p:sp>
        <p:nvSpPr>
          <p:cNvPr id="48" name="Rectangle 47">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820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835F464-7A59-4221-AA5E-B60EF8D3C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141C49-477C-472B-A063-AEFB8E2595B0}"/>
              </a:ext>
            </a:extLst>
          </p:cNvPr>
          <p:cNvSpPr>
            <a:spLocks noGrp="1"/>
          </p:cNvSpPr>
          <p:nvPr>
            <p:ph type="title"/>
          </p:nvPr>
        </p:nvSpPr>
        <p:spPr>
          <a:xfrm>
            <a:off x="642918" y="705113"/>
            <a:ext cx="3411973" cy="5197498"/>
          </a:xfrm>
        </p:spPr>
        <p:txBody>
          <a:bodyPr>
            <a:normAutofit/>
          </a:bodyPr>
          <a:lstStyle/>
          <a:p>
            <a:r>
              <a:rPr lang="en-US"/>
              <a:t>Managing Network Interfaces:</a:t>
            </a:r>
          </a:p>
        </p:txBody>
      </p:sp>
      <p:sp>
        <p:nvSpPr>
          <p:cNvPr id="24" name="Rectangle 23">
            <a:extLst>
              <a:ext uri="{FF2B5EF4-FFF2-40B4-BE49-F238E27FC236}">
                <a16:creationId xmlns:a16="http://schemas.microsoft.com/office/drawing/2014/main" id="{2C57B5ED-61CB-4AF5-A47A-A41A996F8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61644" y="0"/>
            <a:ext cx="753035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14C9CDB-7738-4B6C-BCE1-D9516C1E0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ontent Placeholder 2">
            <a:extLst>
              <a:ext uri="{FF2B5EF4-FFF2-40B4-BE49-F238E27FC236}">
                <a16:creationId xmlns:a16="http://schemas.microsoft.com/office/drawing/2014/main" id="{3DB5EE2A-8E8C-4DF8-AFCF-79F08924A79B}"/>
              </a:ext>
            </a:extLst>
          </p:cNvPr>
          <p:cNvGraphicFramePr>
            <a:graphicFrameLocks noGrp="1"/>
          </p:cNvGraphicFramePr>
          <p:nvPr>
            <p:ph idx="1"/>
            <p:extLst>
              <p:ext uri="{D42A27DB-BD31-4B8C-83A1-F6EECF244321}">
                <p14:modId xmlns:p14="http://schemas.microsoft.com/office/powerpoint/2010/main" val="4073579933"/>
              </p:ext>
            </p:extLst>
          </p:nvPr>
        </p:nvGraphicFramePr>
        <p:xfrm>
          <a:off x="5376863" y="704850"/>
          <a:ext cx="6172200" cy="519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5393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39" name="Rectangle 38">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40">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16907"/>
            <a:ext cx="12192000" cy="23740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C7A739-74F7-4333-8B56-43DDAB2D9FEA}"/>
              </a:ext>
            </a:extLst>
          </p:cNvPr>
          <p:cNvSpPr>
            <a:spLocks noGrp="1"/>
          </p:cNvSpPr>
          <p:nvPr>
            <p:ph type="title"/>
          </p:nvPr>
        </p:nvSpPr>
        <p:spPr>
          <a:xfrm>
            <a:off x="1635102" y="4153113"/>
            <a:ext cx="9180747" cy="1248431"/>
          </a:xfrm>
        </p:spPr>
        <p:txBody>
          <a:bodyPr vert="horz" lIns="109728" tIns="109728" rIns="109728" bIns="91440" rtlCol="0" anchor="b">
            <a:normAutofit/>
          </a:bodyPr>
          <a:lstStyle/>
          <a:p>
            <a:pPr>
              <a:lnSpc>
                <a:spcPct val="115000"/>
              </a:lnSpc>
            </a:pPr>
            <a:r>
              <a:rPr lang="en-US" sz="4600" b="0" cap="all">
                <a:solidFill>
                  <a:schemeClr val="bg1"/>
                </a:solidFill>
              </a:rPr>
              <a:t>User Network Utilities:</a:t>
            </a:r>
          </a:p>
        </p:txBody>
      </p:sp>
      <p:sp>
        <p:nvSpPr>
          <p:cNvPr id="47" name="Rectangle 46">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79202"/>
            <a:ext cx="1006766" cy="2249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screenshot of a computer screen&#10;&#10;Description automatically generated">
            <a:extLst>
              <a:ext uri="{FF2B5EF4-FFF2-40B4-BE49-F238E27FC236}">
                <a16:creationId xmlns:a16="http://schemas.microsoft.com/office/drawing/2014/main" id="{8A6BDF07-26F7-4B99-83AF-4E703A15D9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102" y="822089"/>
            <a:ext cx="4704283" cy="2316859"/>
          </a:xfrm>
          <a:prstGeom prst="rect">
            <a:avLst/>
          </a:prstGeom>
        </p:spPr>
      </p:pic>
      <p:sp>
        <p:nvSpPr>
          <p:cNvPr id="51" name="Rectangle 50">
            <a:extLst>
              <a:ext uri="{FF2B5EF4-FFF2-40B4-BE49-F238E27FC236}">
                <a16:creationId xmlns:a16="http://schemas.microsoft.com/office/drawing/2014/main" id="{A8EAC26D-6BAA-40DB-8C61-90C7CC5EF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49423" y="1933956"/>
            <a:ext cx="39319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9" descr="Text&#10;&#10;Description automatically generated">
            <a:extLst>
              <a:ext uri="{FF2B5EF4-FFF2-40B4-BE49-F238E27FC236}">
                <a16:creationId xmlns:a16="http://schemas.microsoft.com/office/drawing/2014/main" id="{506E9D95-155D-41CD-A327-A14B1980CB8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8849" r="18849"/>
          <a:stretch>
            <a:fillRect/>
          </a:stretch>
        </p:blipFill>
        <p:spPr>
          <a:xfrm>
            <a:off x="7430810" y="490970"/>
            <a:ext cx="3776619" cy="2985435"/>
          </a:xfrm>
          <a:prstGeom prst="rect">
            <a:avLst/>
          </a:prstGeom>
        </p:spPr>
      </p:pic>
    </p:spTree>
    <p:extLst>
      <p:ext uri="{BB962C8B-B14F-4D97-AF65-F5344CB8AC3E}">
        <p14:creationId xmlns:p14="http://schemas.microsoft.com/office/powerpoint/2010/main" val="2402720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5">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09B3AE-4F44-41AB-B63D-97AD1E87401B}"/>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Troubleshooting:</a:t>
            </a:r>
          </a:p>
        </p:txBody>
      </p:sp>
      <p:sp>
        <p:nvSpPr>
          <p:cNvPr id="35" name="Rectangle 27">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9">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Content Placeholder 2">
            <a:extLst>
              <a:ext uri="{FF2B5EF4-FFF2-40B4-BE49-F238E27FC236}">
                <a16:creationId xmlns:a16="http://schemas.microsoft.com/office/drawing/2014/main" id="{A7034E29-D8BA-4A50-A601-408B9700F262}"/>
              </a:ext>
            </a:extLst>
          </p:cNvPr>
          <p:cNvGraphicFramePr>
            <a:graphicFrameLocks noGrp="1"/>
          </p:cNvGraphicFramePr>
          <p:nvPr>
            <p:ph idx="1"/>
            <p:extLst>
              <p:ext uri="{D42A27DB-BD31-4B8C-83A1-F6EECF244321}">
                <p14:modId xmlns:p14="http://schemas.microsoft.com/office/powerpoint/2010/main" val="4013082287"/>
              </p:ext>
            </p:extLst>
          </p:nvPr>
        </p:nvGraphicFramePr>
        <p:xfrm>
          <a:off x="1713976" y="2887824"/>
          <a:ext cx="9835087" cy="3357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98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Laptop">
            <a:extLst>
              <a:ext uri="{FF2B5EF4-FFF2-40B4-BE49-F238E27FC236}">
                <a16:creationId xmlns:a16="http://schemas.microsoft.com/office/drawing/2014/main" id="{46AE53F7-1FC7-481C-B1DE-B41F0A0A80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646" y="1750192"/>
            <a:ext cx="3328786" cy="3328786"/>
          </a:xfrm>
          <a:prstGeom prst="rect">
            <a:avLst/>
          </a:prstGeom>
        </p:spPr>
      </p:pic>
      <p:sp>
        <p:nvSpPr>
          <p:cNvPr id="27" name="Rectangle 26">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349539-CEF5-4852-B03D-87DD8814BB8A}"/>
              </a:ext>
            </a:extLst>
          </p:cNvPr>
          <p:cNvSpPr>
            <a:spLocks noGrp="1"/>
          </p:cNvSpPr>
          <p:nvPr>
            <p:ph type="title"/>
          </p:nvPr>
        </p:nvSpPr>
        <p:spPr>
          <a:xfrm>
            <a:off x="4919472" y="1056362"/>
            <a:ext cx="6627226" cy="1154102"/>
          </a:xfrm>
        </p:spPr>
        <p:txBody>
          <a:bodyPr>
            <a:normAutofit/>
          </a:bodyPr>
          <a:lstStyle/>
          <a:p>
            <a:r>
              <a:rPr lang="en-US"/>
              <a:t>Career Skills:</a:t>
            </a:r>
          </a:p>
        </p:txBody>
      </p:sp>
      <p:sp>
        <p:nvSpPr>
          <p:cNvPr id="31" name="Rectangle 30">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2C8F1D-B32C-4D0D-8756-F3CF4D4E6842}"/>
              </a:ext>
            </a:extLst>
          </p:cNvPr>
          <p:cNvSpPr>
            <a:spLocks noGrp="1"/>
          </p:cNvSpPr>
          <p:nvPr>
            <p:ph idx="1"/>
          </p:nvPr>
        </p:nvSpPr>
        <p:spPr>
          <a:xfrm>
            <a:off x="4921857" y="2268656"/>
            <a:ext cx="6627226" cy="3505938"/>
          </a:xfrm>
        </p:spPr>
        <p:txBody>
          <a:bodyPr anchor="t">
            <a:normAutofit/>
          </a:bodyPr>
          <a:lstStyle/>
          <a:p>
            <a:pPr>
              <a:lnSpc>
                <a:spcPct val="130000"/>
              </a:lnSpc>
            </a:pPr>
            <a:r>
              <a:rPr lang="en-US" sz="1300" dirty="0"/>
              <a:t>Everything I learned taking this course was all new to me for the most part. There were some things I knew about Linux like how to install and set up users and connect to the internet. There was a lot that I did not know such as how to copy and remove directories, navigating the filesystem tree, changing file script permissions, setting and making the PATH variable permanent and others. These will be extremely valuable in my career I wish to pursue in cyber security. I did very well on my practice Linux+ Certification exam. I am fairly confident that I will pass the Certification exam when I take it eventually.</a:t>
            </a:r>
          </a:p>
        </p:txBody>
      </p:sp>
      <p:sp>
        <p:nvSpPr>
          <p:cNvPr id="33" name="Rectangle 32">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69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D560A-71D2-4916-9F3F-A03C98937B9E}"/>
              </a:ext>
            </a:extLst>
          </p:cNvPr>
          <p:cNvSpPr>
            <a:spLocks noGrp="1"/>
          </p:cNvSpPr>
          <p:nvPr>
            <p:ph type="title"/>
          </p:nvPr>
        </p:nvSpPr>
        <p:spPr>
          <a:xfrm>
            <a:off x="642918" y="1072110"/>
            <a:ext cx="3611029" cy="1862345"/>
          </a:xfrm>
        </p:spPr>
        <p:txBody>
          <a:bodyPr>
            <a:normAutofit/>
          </a:bodyPr>
          <a:lstStyle/>
          <a:p>
            <a:pPr>
              <a:lnSpc>
                <a:spcPct val="140000"/>
              </a:lnSpc>
            </a:pPr>
            <a:r>
              <a:rPr lang="en-US" sz="2500"/>
              <a:t>Successful Linux Installation</a:t>
            </a:r>
          </a:p>
        </p:txBody>
      </p:sp>
      <p:sp>
        <p:nvSpPr>
          <p:cNvPr id="25" name="Rectangle 24">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AA9D90-3EE0-4450-84B6-73EA7BEA096D}"/>
              </a:ext>
            </a:extLst>
          </p:cNvPr>
          <p:cNvSpPr>
            <a:spLocks noGrp="1"/>
          </p:cNvSpPr>
          <p:nvPr>
            <p:ph idx="1"/>
          </p:nvPr>
        </p:nvSpPr>
        <p:spPr>
          <a:xfrm>
            <a:off x="637874" y="2934455"/>
            <a:ext cx="3616073" cy="2840139"/>
          </a:xfrm>
        </p:spPr>
        <p:txBody>
          <a:bodyPr anchor="t">
            <a:normAutofit/>
          </a:bodyPr>
          <a:lstStyle/>
          <a:p>
            <a:r>
              <a:rPr lang="en-US" dirty="0"/>
              <a:t>Once the Bios is enabled the instructions are easy to follow and setup is self explanatory.</a:t>
            </a:r>
          </a:p>
          <a:p>
            <a:endParaRPr lang="en-US" dirty="0"/>
          </a:p>
        </p:txBody>
      </p:sp>
      <p:pic>
        <p:nvPicPr>
          <p:cNvPr id="9" name="Picture Placeholder 3" descr="A screen shot of a computer&#10;&#10;Description automatically generated">
            <a:extLst>
              <a:ext uri="{FF2B5EF4-FFF2-40B4-BE49-F238E27FC236}">
                <a16:creationId xmlns:a16="http://schemas.microsoft.com/office/drawing/2014/main" id="{8118173F-37C3-4376-A240-BEFF8DBF0C56}"/>
              </a:ext>
            </a:extLst>
          </p:cNvPr>
          <p:cNvPicPr>
            <a:picLocks noChangeAspect="1"/>
          </p:cNvPicPr>
          <p:nvPr/>
        </p:nvPicPr>
        <p:blipFill rotWithShape="1">
          <a:blip r:embed="rId2">
            <a:extLst>
              <a:ext uri="{28A0092B-C50C-407E-A947-70E740481C1C}">
                <a14:useLocalDpi xmlns:a14="http://schemas.microsoft.com/office/drawing/2010/main" val="0"/>
              </a:ext>
            </a:extLst>
          </a:blip>
          <a:srcRect l="10759" r="11557" b="-1"/>
          <a:stretch/>
        </p:blipFill>
        <p:spPr>
          <a:xfrm>
            <a:off x="4695713" y="713436"/>
            <a:ext cx="7500472" cy="5431128"/>
          </a:xfrm>
          <a:prstGeom prst="rect">
            <a:avLst/>
          </a:prstGeom>
        </p:spPr>
      </p:pic>
      <p:sp>
        <p:nvSpPr>
          <p:cNvPr id="27" name="Rectangle 26">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30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835F464-7A59-4221-AA5E-B60EF8D3C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4FBB8A-51EE-4AD7-BC6B-0C96B42F9C99}"/>
              </a:ext>
            </a:extLst>
          </p:cNvPr>
          <p:cNvSpPr>
            <a:spLocks noGrp="1"/>
          </p:cNvSpPr>
          <p:nvPr>
            <p:ph type="title"/>
          </p:nvPr>
        </p:nvSpPr>
        <p:spPr>
          <a:xfrm>
            <a:off x="642918" y="705113"/>
            <a:ext cx="3411973" cy="5197498"/>
          </a:xfrm>
        </p:spPr>
        <p:txBody>
          <a:bodyPr>
            <a:normAutofit/>
          </a:bodyPr>
          <a:lstStyle/>
          <a:p>
            <a:r>
              <a:rPr lang="en-US"/>
              <a:t>Skills obtained this week:</a:t>
            </a:r>
          </a:p>
        </p:txBody>
      </p:sp>
      <p:sp>
        <p:nvSpPr>
          <p:cNvPr id="24" name="Rectangle 23">
            <a:extLst>
              <a:ext uri="{FF2B5EF4-FFF2-40B4-BE49-F238E27FC236}">
                <a16:creationId xmlns:a16="http://schemas.microsoft.com/office/drawing/2014/main" id="{2C57B5ED-61CB-4AF5-A47A-A41A996F8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61644" y="0"/>
            <a:ext cx="753035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14C9CDB-7738-4B6C-BCE1-D9516C1E0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ontent Placeholder 2">
            <a:extLst>
              <a:ext uri="{FF2B5EF4-FFF2-40B4-BE49-F238E27FC236}">
                <a16:creationId xmlns:a16="http://schemas.microsoft.com/office/drawing/2014/main" id="{D6EA7C7B-E8B8-4054-B8B5-617EC5F3BCB3}"/>
              </a:ext>
            </a:extLst>
          </p:cNvPr>
          <p:cNvGraphicFramePr>
            <a:graphicFrameLocks noGrp="1"/>
          </p:cNvGraphicFramePr>
          <p:nvPr>
            <p:ph idx="1"/>
            <p:extLst>
              <p:ext uri="{D42A27DB-BD31-4B8C-83A1-F6EECF244321}">
                <p14:modId xmlns:p14="http://schemas.microsoft.com/office/powerpoint/2010/main" val="2028604927"/>
              </p:ext>
            </p:extLst>
          </p:nvPr>
        </p:nvGraphicFramePr>
        <p:xfrm>
          <a:off x="5376863" y="704850"/>
          <a:ext cx="6172200" cy="519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4889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CA4CB2-9071-41EB-AABB-2D8EB939D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20" name="Graphic 19" descr="Computer">
            <a:extLst>
              <a:ext uri="{FF2B5EF4-FFF2-40B4-BE49-F238E27FC236}">
                <a16:creationId xmlns:a16="http://schemas.microsoft.com/office/drawing/2014/main" id="{9F276568-1683-448D-9F0E-CA7E662EC7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584" y="799696"/>
            <a:ext cx="3691130" cy="3691130"/>
          </a:xfrm>
          <a:prstGeom prst="rect">
            <a:avLst/>
          </a:prstGeom>
        </p:spPr>
      </p:pic>
      <p:sp>
        <p:nvSpPr>
          <p:cNvPr id="25" name="Rectangle 24">
            <a:extLst>
              <a:ext uri="{FF2B5EF4-FFF2-40B4-BE49-F238E27FC236}">
                <a16:creationId xmlns:a16="http://schemas.microsoft.com/office/drawing/2014/main" id="{EB86F6BD-9C49-4F4F-99EA-9C5AA318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7806" y="-2"/>
            <a:ext cx="7494194" cy="1641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0A66FA-63F8-461A-B1C0-93E968AB4EA7}"/>
              </a:ext>
            </a:extLst>
          </p:cNvPr>
          <p:cNvSpPr>
            <a:spLocks noGrp="1"/>
          </p:cNvSpPr>
          <p:nvPr>
            <p:ph type="title"/>
          </p:nvPr>
        </p:nvSpPr>
        <p:spPr>
          <a:xfrm>
            <a:off x="5376671" y="265706"/>
            <a:ext cx="6399212" cy="1162801"/>
          </a:xfrm>
        </p:spPr>
        <p:txBody>
          <a:bodyPr>
            <a:normAutofit/>
          </a:bodyPr>
          <a:lstStyle/>
          <a:p>
            <a:pPr>
              <a:lnSpc>
                <a:spcPct val="140000"/>
              </a:lnSpc>
            </a:pPr>
            <a:r>
              <a:rPr lang="en-US" sz="2300">
                <a:solidFill>
                  <a:schemeClr val="bg1"/>
                </a:solidFill>
              </a:rPr>
              <a:t>Week Two – Linux Filesystems Hierarchy:</a:t>
            </a:r>
          </a:p>
        </p:txBody>
      </p:sp>
      <p:sp>
        <p:nvSpPr>
          <p:cNvPr id="27" name="Rectangle 26">
            <a:extLst>
              <a:ext uri="{FF2B5EF4-FFF2-40B4-BE49-F238E27FC236}">
                <a16:creationId xmlns:a16="http://schemas.microsoft.com/office/drawing/2014/main" id="{C7DA365B-E064-481A-A62D-18CD31DB3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4795" y="1658471"/>
            <a:ext cx="7517205" cy="354105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6DBE49D-AABD-458B-B2DF-4D5FA7D5C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05919"/>
            <a:ext cx="4651248" cy="1652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6833CC6-729B-40E8-B891-D93467E3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36801" y="3396995"/>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206D2588-D6B0-4F1B-A27B-78523F264E3F}"/>
              </a:ext>
            </a:extLst>
          </p:cNvPr>
          <p:cNvSpPr>
            <a:spLocks noGrp="1"/>
          </p:cNvSpPr>
          <p:nvPr>
            <p:ph idx="1"/>
          </p:nvPr>
        </p:nvSpPr>
        <p:spPr>
          <a:xfrm>
            <a:off x="5376670" y="1940119"/>
            <a:ext cx="6172413" cy="3029446"/>
          </a:xfrm>
        </p:spPr>
        <p:txBody>
          <a:bodyPr>
            <a:normAutofit/>
          </a:bodyPr>
          <a:lstStyle/>
          <a:p>
            <a:pPr>
              <a:lnSpc>
                <a:spcPct val="130000"/>
              </a:lnSpc>
            </a:pPr>
            <a:r>
              <a:rPr lang="en-US" sz="1500"/>
              <a:t>Skills learned this week:</a:t>
            </a:r>
          </a:p>
          <a:p>
            <a:pPr marL="285750" indent="-285750">
              <a:lnSpc>
                <a:spcPct val="130000"/>
              </a:lnSpc>
              <a:buFont typeface="Arial" panose="020B0604020202020204" pitchFamily="34" charset="0"/>
              <a:buChar char="•"/>
            </a:pPr>
            <a:r>
              <a:rPr lang="en-US" sz="1500"/>
              <a:t>Connecting the virtual machine to the internet</a:t>
            </a:r>
          </a:p>
          <a:p>
            <a:pPr marL="285750" indent="-285750">
              <a:lnSpc>
                <a:spcPct val="130000"/>
              </a:lnSpc>
              <a:buFont typeface="Arial" panose="020B0604020202020204" pitchFamily="34" charset="0"/>
              <a:buChar char="•"/>
            </a:pPr>
            <a:r>
              <a:rPr lang="en-US" sz="1500"/>
              <a:t>Navigating the Linux filesystem tree</a:t>
            </a:r>
          </a:p>
          <a:p>
            <a:pPr marL="285750" indent="-285750">
              <a:lnSpc>
                <a:spcPct val="130000"/>
              </a:lnSpc>
              <a:buFont typeface="Arial" panose="020B0604020202020204" pitchFamily="34" charset="0"/>
              <a:buChar char="•"/>
            </a:pPr>
            <a:r>
              <a:rPr lang="en-US" sz="1500"/>
              <a:t>How to create directories and files</a:t>
            </a:r>
          </a:p>
          <a:p>
            <a:pPr marL="285750" indent="-285750">
              <a:lnSpc>
                <a:spcPct val="130000"/>
              </a:lnSpc>
              <a:buFont typeface="Arial" panose="020B0604020202020204" pitchFamily="34" charset="0"/>
              <a:buChar char="•"/>
            </a:pPr>
            <a:r>
              <a:rPr lang="en-US" sz="1500"/>
              <a:t>Copying and removing directories and files</a:t>
            </a:r>
          </a:p>
          <a:p>
            <a:pPr marL="285750" indent="-285750">
              <a:lnSpc>
                <a:spcPct val="130000"/>
              </a:lnSpc>
              <a:buFont typeface="Arial" panose="020B0604020202020204" pitchFamily="34" charset="0"/>
              <a:buChar char="•"/>
            </a:pPr>
            <a:r>
              <a:rPr lang="en-US" sz="1500"/>
              <a:t>Locating directories and files </a:t>
            </a:r>
          </a:p>
        </p:txBody>
      </p:sp>
      <p:sp>
        <p:nvSpPr>
          <p:cNvPr id="33" name="Rectangle 32">
            <a:extLst>
              <a:ext uri="{FF2B5EF4-FFF2-40B4-BE49-F238E27FC236}">
                <a16:creationId xmlns:a16="http://schemas.microsoft.com/office/drawing/2014/main" id="{A5757897-7307-46AF-923D-FF5BF45DD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5205919"/>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28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3" name="Rectangle 1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3" descr="A screenshot of a cell phone&#10;&#10;Description automatically generated">
            <a:extLst>
              <a:ext uri="{FF2B5EF4-FFF2-40B4-BE49-F238E27FC236}">
                <a16:creationId xmlns:a16="http://schemas.microsoft.com/office/drawing/2014/main" id="{35E5AA6E-3CF7-4E70-9C80-8FDCD45BBE7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7222" b="7222"/>
          <a:stretch>
            <a:fillRect/>
          </a:stretch>
        </p:blipFill>
        <p:spPr>
          <a:xfrm>
            <a:off x="643466" y="935855"/>
            <a:ext cx="6216561" cy="4228319"/>
          </a:xfrm>
          <a:prstGeom prst="rect">
            <a:avLst/>
          </a:prstGeom>
        </p:spPr>
      </p:pic>
      <p:sp>
        <p:nvSpPr>
          <p:cNvPr id="17" name="Rectangle 16">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0"/>
            <a:ext cx="4603482" cy="61124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C8C6B4-5CFD-4B93-A9BA-2BC7C7B8F532}"/>
              </a:ext>
            </a:extLst>
          </p:cNvPr>
          <p:cNvSpPr>
            <a:spLocks noGrp="1"/>
          </p:cNvSpPr>
          <p:nvPr>
            <p:ph type="title"/>
          </p:nvPr>
        </p:nvSpPr>
        <p:spPr>
          <a:xfrm>
            <a:off x="7973503" y="1709530"/>
            <a:ext cx="3754671" cy="2528515"/>
          </a:xfrm>
        </p:spPr>
        <p:txBody>
          <a:bodyPr vert="horz" lIns="109728" tIns="109728" rIns="109728" bIns="91440" rtlCol="0" anchor="b">
            <a:normAutofit/>
          </a:bodyPr>
          <a:lstStyle/>
          <a:p>
            <a:pPr>
              <a:lnSpc>
                <a:spcPct val="125000"/>
              </a:lnSpc>
            </a:pPr>
            <a:r>
              <a:rPr lang="en-US" b="0" cap="all">
                <a:solidFill>
                  <a:schemeClr val="tx2"/>
                </a:solidFill>
              </a:rPr>
              <a:t>Connecting VM to Internet</a:t>
            </a:r>
          </a:p>
        </p:txBody>
      </p:sp>
      <p:sp>
        <p:nvSpPr>
          <p:cNvPr id="19" name="Rectangle 18">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94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1363234-E0BA-4476-B051-D8D9FA506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0646"/>
            <a:ext cx="4062884" cy="57213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98443-D02C-4B48-8936-5A0FB9B47AAD}"/>
              </a:ext>
            </a:extLst>
          </p:cNvPr>
          <p:cNvSpPr>
            <a:spLocks noGrp="1"/>
          </p:cNvSpPr>
          <p:nvPr>
            <p:ph type="title"/>
          </p:nvPr>
        </p:nvSpPr>
        <p:spPr>
          <a:xfrm>
            <a:off x="645459" y="1200863"/>
            <a:ext cx="3119717" cy="4306007"/>
          </a:xfrm>
        </p:spPr>
        <p:txBody>
          <a:bodyPr>
            <a:normAutofit/>
          </a:bodyPr>
          <a:lstStyle/>
          <a:p>
            <a:r>
              <a:rPr lang="en-US">
                <a:solidFill>
                  <a:schemeClr val="bg1"/>
                </a:solidFill>
              </a:rPr>
              <a:t>Navigating Linux filesystem tree:</a:t>
            </a:r>
          </a:p>
        </p:txBody>
      </p:sp>
      <p:sp>
        <p:nvSpPr>
          <p:cNvPr id="13" name="Rectangle 12">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6572"/>
            <a:ext cx="4056987" cy="5132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20996" y="534650"/>
            <a:ext cx="8071002" cy="568327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A286C7-EFC7-4DFE-967A-7E37BA0F3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92001"/>
            <a:ext cx="12192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9" name="Rectangle 18">
            <a:extLst>
              <a:ext uri="{FF2B5EF4-FFF2-40B4-BE49-F238E27FC236}">
                <a16:creationId xmlns:a16="http://schemas.microsoft.com/office/drawing/2014/main" id="{10C9F0E8-EF8B-43C1-9C77-E9DDAF1A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9990"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1" name="Rectangle 20">
            <a:extLst>
              <a:ext uri="{FF2B5EF4-FFF2-40B4-BE49-F238E27FC236}">
                <a16:creationId xmlns:a16="http://schemas.microsoft.com/office/drawing/2014/main" id="{379DC473-98F8-45DF-B136-EC0F0F4C6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graphicFrame>
        <p:nvGraphicFramePr>
          <p:cNvPr id="31" name="Content Placeholder 2">
            <a:extLst>
              <a:ext uri="{FF2B5EF4-FFF2-40B4-BE49-F238E27FC236}">
                <a16:creationId xmlns:a16="http://schemas.microsoft.com/office/drawing/2014/main" id="{65BD17C8-8226-4F08-AD64-2C351C76CFC6}"/>
              </a:ext>
            </a:extLst>
          </p:cNvPr>
          <p:cNvGraphicFramePr>
            <a:graphicFrameLocks noGrp="1"/>
          </p:cNvGraphicFramePr>
          <p:nvPr>
            <p:ph idx="1"/>
            <p:extLst>
              <p:ext uri="{D42A27DB-BD31-4B8C-83A1-F6EECF244321}">
                <p14:modId xmlns:p14="http://schemas.microsoft.com/office/powerpoint/2010/main" val="4286746740"/>
              </p:ext>
            </p:extLst>
          </p:nvPr>
        </p:nvGraphicFramePr>
        <p:xfrm>
          <a:off x="4757929" y="1164597"/>
          <a:ext cx="6790606" cy="4378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104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13" name="Rectangle 1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11" descr="A screenshot of a cell phone&#10;&#10;Description automatically generated">
            <a:extLst>
              <a:ext uri="{FF2B5EF4-FFF2-40B4-BE49-F238E27FC236}">
                <a16:creationId xmlns:a16="http://schemas.microsoft.com/office/drawing/2014/main" id="{012DE3BC-1ED1-4611-9FCB-E1DB0A05932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966" r="8966"/>
          <a:stretch>
            <a:fillRect/>
          </a:stretch>
        </p:blipFill>
        <p:spPr>
          <a:xfrm>
            <a:off x="645299" y="599091"/>
            <a:ext cx="6212894" cy="4901848"/>
          </a:xfrm>
          <a:prstGeom prst="rect">
            <a:avLst/>
          </a:prstGeom>
        </p:spPr>
      </p:pic>
      <p:sp>
        <p:nvSpPr>
          <p:cNvPr id="17" name="Rectangle 16">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0"/>
            <a:ext cx="4603482" cy="61124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18FEB6-D385-48A5-BC2E-DDD9C5CC6032}"/>
              </a:ext>
            </a:extLst>
          </p:cNvPr>
          <p:cNvSpPr>
            <a:spLocks noGrp="1"/>
          </p:cNvSpPr>
          <p:nvPr>
            <p:ph type="title"/>
          </p:nvPr>
        </p:nvSpPr>
        <p:spPr>
          <a:xfrm>
            <a:off x="7973503" y="1709530"/>
            <a:ext cx="3754671" cy="2528515"/>
          </a:xfrm>
        </p:spPr>
        <p:txBody>
          <a:bodyPr vert="horz" lIns="109728" tIns="109728" rIns="109728" bIns="91440" rtlCol="0" anchor="b">
            <a:normAutofit/>
          </a:bodyPr>
          <a:lstStyle/>
          <a:p>
            <a:pPr>
              <a:lnSpc>
                <a:spcPct val="125000"/>
              </a:lnSpc>
            </a:pPr>
            <a:r>
              <a:rPr lang="en-US" b="0" cap="all">
                <a:solidFill>
                  <a:schemeClr val="tx2"/>
                </a:solidFill>
              </a:rPr>
              <a:t>Creating directories and files:</a:t>
            </a:r>
          </a:p>
        </p:txBody>
      </p:sp>
      <p:sp>
        <p:nvSpPr>
          <p:cNvPr id="19" name="Rectangle 18">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1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5" name="Rectangle 2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95508"/>
            <a:ext cx="4668819"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2405E6-6A0B-4B7B-B961-E83EA6F6537F}"/>
              </a:ext>
            </a:extLst>
          </p:cNvPr>
          <p:cNvSpPr>
            <a:spLocks noGrp="1"/>
          </p:cNvSpPr>
          <p:nvPr>
            <p:ph type="title"/>
          </p:nvPr>
        </p:nvSpPr>
        <p:spPr>
          <a:xfrm>
            <a:off x="463825" y="1709530"/>
            <a:ext cx="3754671" cy="2528515"/>
          </a:xfrm>
        </p:spPr>
        <p:txBody>
          <a:bodyPr vert="horz" lIns="109728" tIns="109728" rIns="109728" bIns="91440" rtlCol="0" anchor="b">
            <a:normAutofit/>
          </a:bodyPr>
          <a:lstStyle/>
          <a:p>
            <a:pPr>
              <a:lnSpc>
                <a:spcPct val="115000"/>
              </a:lnSpc>
            </a:pPr>
            <a:r>
              <a:rPr lang="en-US" sz="3300" b="0" cap="all">
                <a:solidFill>
                  <a:schemeClr val="bg1"/>
                </a:solidFill>
              </a:rPr>
              <a:t>Copying and removing directories and files:</a:t>
            </a:r>
          </a:p>
        </p:txBody>
      </p:sp>
      <p:sp>
        <p:nvSpPr>
          <p:cNvPr id="31" name="Rectangle 30">
            <a:extLst>
              <a:ext uri="{FF2B5EF4-FFF2-40B4-BE49-F238E27FC236}">
                <a16:creationId xmlns:a16="http://schemas.microsoft.com/office/drawing/2014/main" id="{BBD49B71-B686-4DFD-93AD-40CB19B62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2066" y="0"/>
            <a:ext cx="751993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3" descr="A screenshot of a cell phone&#10;&#10;Description automatically generated">
            <a:extLst>
              <a:ext uri="{FF2B5EF4-FFF2-40B4-BE49-F238E27FC236}">
                <a16:creationId xmlns:a16="http://schemas.microsoft.com/office/drawing/2014/main" id="{166408FF-5BC1-40EE-B8A5-05258188C02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618" r="1618"/>
          <a:stretch>
            <a:fillRect/>
          </a:stretch>
        </p:blipFill>
        <p:spPr>
          <a:xfrm>
            <a:off x="5312285" y="1485226"/>
            <a:ext cx="6236248" cy="4237457"/>
          </a:xfrm>
          <a:prstGeom prst="rect">
            <a:avLst/>
          </a:prstGeom>
        </p:spPr>
      </p:pic>
      <p:sp>
        <p:nvSpPr>
          <p:cNvPr id="33" name="Rectangle 32">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6534"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683346"/>
      </p:ext>
    </p:extLst>
  </p:cSld>
  <p:clrMapOvr>
    <a:masterClrMapping/>
  </p:clrMapOvr>
</p:sld>
</file>

<file path=ppt/theme/theme1.xml><?xml version="1.0" encoding="utf-8"?>
<a:theme xmlns:a="http://schemas.openxmlformats.org/drawingml/2006/main" name="ShojiVTI">
  <a:themeElements>
    <a:clrScheme name="AnalogousFromRegularSeed_2SEEDS">
      <a:dk1>
        <a:srgbClr val="000000"/>
      </a:dk1>
      <a:lt1>
        <a:srgbClr val="FFFFFF"/>
      </a:lt1>
      <a:dk2>
        <a:srgbClr val="1C2431"/>
      </a:dk2>
      <a:lt2>
        <a:srgbClr val="F1F0F3"/>
      </a:lt2>
      <a:accent1>
        <a:srgbClr val="93AA1F"/>
      </a:accent1>
      <a:accent2>
        <a:srgbClr val="BF9B30"/>
      </a:accent2>
      <a:accent3>
        <a:srgbClr val="65B32D"/>
      </a:accent3>
      <a:accent4>
        <a:srgbClr val="2588C7"/>
      </a:accent4>
      <a:accent5>
        <a:srgbClr val="3756D9"/>
      </a:accent5>
      <a:accent6>
        <a:srgbClr val="5432CB"/>
      </a:accent6>
      <a:hlink>
        <a:srgbClr val="553FBF"/>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docProps/app.xml><?xml version="1.0" encoding="utf-8"?>
<Properties xmlns="http://schemas.openxmlformats.org/officeDocument/2006/extended-properties" xmlns:vt="http://schemas.openxmlformats.org/officeDocument/2006/docPropsVTypes">
  <TotalTime>93</TotalTime>
  <Words>1134</Words>
  <Application>Microsoft Office PowerPoint</Application>
  <PresentationFormat>Widescreen</PresentationFormat>
  <Paragraphs>99</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Meiryo</vt:lpstr>
      <vt:lpstr>Arial</vt:lpstr>
      <vt:lpstr>Corbel</vt:lpstr>
      <vt:lpstr>ShojiVTI</vt:lpstr>
      <vt:lpstr>CEIS 106 Introduction to Operating Systems</vt:lpstr>
      <vt:lpstr>Week One: Installing Linux – Accessing BIOS</vt:lpstr>
      <vt:lpstr>Successful Linux Installation</vt:lpstr>
      <vt:lpstr>Skills obtained this week:</vt:lpstr>
      <vt:lpstr>Week Two – Linux Filesystems Hierarchy:</vt:lpstr>
      <vt:lpstr>Connecting VM to Internet</vt:lpstr>
      <vt:lpstr>Navigating Linux filesystem tree:</vt:lpstr>
      <vt:lpstr>Creating directories and files:</vt:lpstr>
      <vt:lpstr>Copying and removing directories and files:</vt:lpstr>
      <vt:lpstr>Locating directories and files</vt:lpstr>
      <vt:lpstr>Week 3 – Linux Shell scripts:</vt:lpstr>
      <vt:lpstr>Creating a shell script:</vt:lpstr>
      <vt:lpstr>Changing script file permissions:</vt:lpstr>
      <vt:lpstr>Setting the PATH variable:</vt:lpstr>
      <vt:lpstr>Making the PATH variable permanent:</vt:lpstr>
      <vt:lpstr>Running todolist in both windows:</vt:lpstr>
      <vt:lpstr>Skills learned this week:</vt:lpstr>
      <vt:lpstr>Adding users and groups in CLI:</vt:lpstr>
      <vt:lpstr>Testing user and group settings:</vt:lpstr>
      <vt:lpstr>Adding users in GUI:</vt:lpstr>
      <vt:lpstr>Removing users and groups:</vt:lpstr>
      <vt:lpstr>Skills obtained this week:</vt:lpstr>
      <vt:lpstr>Week 5 – Network Configuration:</vt:lpstr>
      <vt:lpstr>Discovering host IP configurations:</vt:lpstr>
      <vt:lpstr>Managing Network Interfaces:</vt:lpstr>
      <vt:lpstr>User Network Utilities:</vt:lpstr>
      <vt:lpstr>Troubleshooting:</vt:lpstr>
      <vt:lpstr>Career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 106 Introduction to Operating Systems</dc:title>
  <dc:creator>Stiltner, Rashelle</dc:creator>
  <cp:lastModifiedBy>Stiltner, Rashelle</cp:lastModifiedBy>
  <cp:revision>1</cp:revision>
  <dcterms:created xsi:type="dcterms:W3CDTF">2020-10-23T22:17:38Z</dcterms:created>
  <dcterms:modified xsi:type="dcterms:W3CDTF">2020-10-23T23:51:14Z</dcterms:modified>
</cp:coreProperties>
</file>